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64" r:id="rId3"/>
  </p:sldMasterIdLst>
  <p:notesMasterIdLst>
    <p:notesMasterId r:id="rId4"/>
  </p:notesMasterIdLst>
  <p:sldIdLst>
    <p:sldId id="256" r:id="rId5"/>
    <p:sldId id="257" r:id="rId6"/>
    <p:sldId id="258" r:id="rId7"/>
    <p:sldId id="259" r:id="rId8"/>
    <p:sldId id="260" r:id="rId9"/>
    <p:sldId id="261" r:id="rId10"/>
    <p:sldId id="262" r:id="rId1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1" name="Shape 14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47" name="Shape 14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2" name="Shape 152"/>
        <p:cNvGrpSpPr/>
        <p:nvPr/>
      </p:nvGrpSpPr>
      <p:grpSpPr>
        <a:xfrm>
          <a:off x="0" y="0"/>
          <a:ext cx="0" cy="0"/>
          <a:chOff x="0" y="0"/>
          <a:chExt cx="0" cy="0"/>
        </a:xfrm>
      </p:grpSpPr>
      <p:sp>
        <p:nvSpPr>
          <p:cNvPr id="153" name="Shape 15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54" name="Shape 15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0" name="Shape 16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66" name="Shape 16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0" name="Shape 170"/>
        <p:cNvGrpSpPr/>
        <p:nvPr/>
      </p:nvGrpSpPr>
      <p:grpSpPr>
        <a:xfrm>
          <a:off x="0" y="0"/>
          <a:ext cx="0" cy="0"/>
          <a:chOff x="0" y="0"/>
          <a:chExt cx="0" cy="0"/>
        </a:xfrm>
      </p:grpSpPr>
      <p:sp>
        <p:nvSpPr>
          <p:cNvPr id="171" name="Shape 17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72" name="Shape 17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1" name="Shape 181"/>
        <p:cNvGrpSpPr/>
        <p:nvPr/>
      </p:nvGrpSpPr>
      <p:grpSpPr>
        <a:xfrm>
          <a:off x="0" y="0"/>
          <a:ext cx="0" cy="0"/>
          <a:chOff x="0" y="0"/>
          <a:chExt cx="0" cy="0"/>
        </a:xfrm>
      </p:grpSpPr>
      <p:sp>
        <p:nvSpPr>
          <p:cNvPr id="182" name="Shape 18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83" name="Shape 18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2" name="Shape 22"/>
        <p:cNvGrpSpPr/>
        <p:nvPr/>
      </p:nvGrpSpPr>
      <p:grpSpPr>
        <a:xfrm>
          <a:off x="0" y="0"/>
          <a:ext cx="0" cy="0"/>
          <a:chOff x="0" y="0"/>
          <a:chExt cx="0" cy="0"/>
        </a:xfrm>
      </p:grpSpPr>
      <p:grpSp>
        <p:nvGrpSpPr>
          <p:cNvPr id="23" name="Shape 23"/>
          <p:cNvGrpSpPr/>
          <p:nvPr/>
        </p:nvGrpSpPr>
        <p:grpSpPr>
          <a:xfrm>
            <a:off x="0" y="-8466"/>
            <a:ext cx="12192000" cy="6866467"/>
            <a:chOff x="0" y="-8466"/>
            <a:chExt cx="12192000" cy="6866467"/>
          </a:xfrm>
        </p:grpSpPr>
        <p:cxnSp>
          <p:nvCxnSpPr>
            <p:cNvPr id="24" name="Shape 24"/>
            <p:cNvCxnSpPr/>
            <p:nvPr/>
          </p:nvCxnSpPr>
          <p:spPr>
            <a:xfrm>
              <a:off x="9371011" y="0"/>
              <a:ext cx="1219199" cy="6858000"/>
            </a:xfrm>
            <a:prstGeom prst="straightConnector1">
              <a:avLst/>
            </a:prstGeom>
            <a:noFill/>
            <a:ln cap="flat" cmpd="sng" w="9525">
              <a:solidFill>
                <a:srgbClr val="1E1E27"/>
              </a:solidFill>
              <a:prstDash val="solid"/>
              <a:round/>
              <a:headEnd len="med" w="med" type="none"/>
              <a:tailEnd len="med" w="med" type="none"/>
            </a:ln>
          </p:spPr>
        </p:cxnSp>
        <p:cxnSp>
          <p:nvCxnSpPr>
            <p:cNvPr id="25" name="Shape 25"/>
            <p:cNvCxnSpPr/>
            <p:nvPr/>
          </p:nvCxnSpPr>
          <p:spPr>
            <a:xfrm flipH="1">
              <a:off x="7425266" y="3681412"/>
              <a:ext cx="4763558" cy="3176586"/>
            </a:xfrm>
            <a:prstGeom prst="straightConnector1">
              <a:avLst/>
            </a:prstGeom>
            <a:noFill/>
            <a:ln cap="flat" cmpd="sng" w="9525">
              <a:solidFill>
                <a:srgbClr val="22222C"/>
              </a:solidFill>
              <a:prstDash val="solid"/>
              <a:round/>
              <a:headEnd len="med" w="med" type="none"/>
              <a:tailEnd len="med" w="med" type="none"/>
            </a:ln>
          </p:spPr>
        </p:cxnSp>
        <p:sp>
          <p:nvSpPr>
            <p:cNvPr id="26" name="Shape 26"/>
            <p:cNvSpPr/>
            <p:nvPr/>
          </p:nvSpPr>
          <p:spPr>
            <a:xfrm>
              <a:off x="9181475" y="-8466"/>
              <a:ext cx="3007348" cy="6866467"/>
            </a:xfrm>
            <a:custGeom>
              <a:pathLst>
                <a:path extrusionOk="0" h="120000" w="120000">
                  <a:moveTo>
                    <a:pt x="81621" y="0"/>
                  </a:moveTo>
                  <a:lnTo>
                    <a:pt x="120000" y="0"/>
                  </a:lnTo>
                  <a:lnTo>
                    <a:pt x="120000" y="119999"/>
                  </a:lnTo>
                  <a:lnTo>
                    <a:pt x="0" y="119999"/>
                  </a:lnTo>
                  <a:lnTo>
                    <a:pt x="81621" y="0"/>
                  </a:lnTo>
                  <a:close/>
                </a:path>
              </a:pathLst>
            </a:custGeom>
            <a:solidFill>
              <a:schemeClr val="accent1">
                <a:alpha val="29803"/>
              </a:schemeClr>
            </a:solidFill>
            <a:ln>
              <a:noFill/>
            </a:ln>
          </p:spPr>
        </p:sp>
        <p:sp>
          <p:nvSpPr>
            <p:cNvPr id="27" name="Shape 27"/>
            <p:cNvSpPr/>
            <p:nvPr/>
          </p:nvSpPr>
          <p:spPr>
            <a:xfrm>
              <a:off x="9603442" y="-8466"/>
              <a:ext cx="2588558" cy="6866467"/>
            </a:xfrm>
            <a:custGeom>
              <a:pathLst>
                <a:path extrusionOk="0" h="120000" w="120000">
                  <a:moveTo>
                    <a:pt x="0" y="0"/>
                  </a:moveTo>
                  <a:lnTo>
                    <a:pt x="120000" y="0"/>
                  </a:lnTo>
                  <a:lnTo>
                    <a:pt x="120000" y="119999"/>
                  </a:lnTo>
                  <a:lnTo>
                    <a:pt x="56067" y="119999"/>
                  </a:lnTo>
                  <a:lnTo>
                    <a:pt x="0" y="0"/>
                  </a:lnTo>
                  <a:close/>
                </a:path>
              </a:pathLst>
            </a:custGeom>
            <a:solidFill>
              <a:schemeClr val="accent1">
                <a:alpha val="20000"/>
              </a:schemeClr>
            </a:solidFill>
            <a:ln>
              <a:noFill/>
            </a:ln>
          </p:spPr>
        </p:sp>
        <p:sp>
          <p:nvSpPr>
            <p:cNvPr id="28" name="Shape 28"/>
            <p:cNvSpPr/>
            <p:nvPr/>
          </p:nvSpPr>
          <p:spPr>
            <a:xfrm>
              <a:off x="8932332" y="3048000"/>
              <a:ext cx="3259667" cy="3809999"/>
            </a:xfrm>
            <a:prstGeom prst="triangle">
              <a:avLst>
                <a:gd fmla="val 100000" name="adj"/>
              </a:avLst>
            </a:prstGeom>
            <a:solidFill>
              <a:schemeClr val="accent2">
                <a:alpha val="71764"/>
              </a:schemeClr>
            </a:solidFill>
            <a:ln>
              <a:noFill/>
            </a:ln>
          </p:spPr>
          <p:txBody>
            <a:bodyPr anchorCtr="0" anchor="ctr" bIns="91425" lIns="91425" rIns="91425" tIns="91425">
              <a:noAutofit/>
            </a:bodyPr>
            <a:lstStyle/>
            <a:p>
              <a:pPr lvl="0">
                <a:spcBef>
                  <a:spcPts val="0"/>
                </a:spcBef>
                <a:buNone/>
              </a:pPr>
              <a:r>
                <a:t/>
              </a:r>
              <a:endParaRPr/>
            </a:p>
          </p:txBody>
        </p:sp>
        <p:sp>
          <p:nvSpPr>
            <p:cNvPr id="29" name="Shape 29"/>
            <p:cNvSpPr/>
            <p:nvPr/>
          </p:nvSpPr>
          <p:spPr>
            <a:xfrm>
              <a:off x="9334500" y="-8466"/>
              <a:ext cx="2854326" cy="6866467"/>
            </a:xfrm>
            <a:custGeom>
              <a:pathLst>
                <a:path extrusionOk="0" h="120000" w="120000">
                  <a:moveTo>
                    <a:pt x="0" y="0"/>
                  </a:moveTo>
                  <a:lnTo>
                    <a:pt x="120000" y="0"/>
                  </a:lnTo>
                  <a:lnTo>
                    <a:pt x="120000" y="119999"/>
                  </a:lnTo>
                  <a:lnTo>
                    <a:pt x="103873" y="119999"/>
                  </a:lnTo>
                  <a:lnTo>
                    <a:pt x="0" y="0"/>
                  </a:lnTo>
                  <a:close/>
                </a:path>
              </a:pathLst>
            </a:custGeom>
            <a:solidFill>
              <a:srgbClr val="866B48">
                <a:alpha val="69803"/>
              </a:srgbClr>
            </a:solidFill>
            <a:ln>
              <a:noFill/>
            </a:ln>
          </p:spPr>
        </p:sp>
        <p:sp>
          <p:nvSpPr>
            <p:cNvPr id="30" name="Shape 30"/>
            <p:cNvSpPr/>
            <p:nvPr/>
          </p:nvSpPr>
          <p:spPr>
            <a:xfrm>
              <a:off x="10898729" y="-8466"/>
              <a:ext cx="1290093" cy="6866467"/>
            </a:xfrm>
            <a:custGeom>
              <a:pathLst>
                <a:path extrusionOk="0" h="120000" w="120000">
                  <a:moveTo>
                    <a:pt x="94852" y="0"/>
                  </a:moveTo>
                  <a:lnTo>
                    <a:pt x="120000" y="0"/>
                  </a:lnTo>
                  <a:lnTo>
                    <a:pt x="120000" y="120000"/>
                  </a:lnTo>
                  <a:lnTo>
                    <a:pt x="0" y="120000"/>
                  </a:lnTo>
                  <a:lnTo>
                    <a:pt x="94852" y="0"/>
                  </a:lnTo>
                  <a:close/>
                </a:path>
              </a:pathLst>
            </a:custGeom>
            <a:solidFill>
              <a:srgbClr val="BDC6C1">
                <a:alpha val="69803"/>
              </a:srgbClr>
            </a:solidFill>
            <a:ln>
              <a:noFill/>
            </a:ln>
          </p:spPr>
        </p:sp>
        <p:sp>
          <p:nvSpPr>
            <p:cNvPr id="31" name="Shape 31"/>
            <p:cNvSpPr/>
            <p:nvPr/>
          </p:nvSpPr>
          <p:spPr>
            <a:xfrm>
              <a:off x="10938999" y="-8466"/>
              <a:ext cx="1249825" cy="6866467"/>
            </a:xfrm>
            <a:custGeom>
              <a:pathLst>
                <a:path extrusionOk="0" h="120000" w="120000">
                  <a:moveTo>
                    <a:pt x="0" y="0"/>
                  </a:moveTo>
                  <a:lnTo>
                    <a:pt x="120000" y="0"/>
                  </a:lnTo>
                  <a:lnTo>
                    <a:pt x="120000" y="120000"/>
                  </a:lnTo>
                  <a:lnTo>
                    <a:pt x="106515" y="120000"/>
                  </a:lnTo>
                  <a:lnTo>
                    <a:pt x="0" y="0"/>
                  </a:lnTo>
                  <a:close/>
                </a:path>
              </a:pathLst>
            </a:custGeom>
            <a:solidFill>
              <a:schemeClr val="accent1">
                <a:alpha val="64705"/>
              </a:schemeClr>
            </a:solidFill>
            <a:ln>
              <a:noFill/>
            </a:ln>
          </p:spPr>
        </p:sp>
        <p:sp>
          <p:nvSpPr>
            <p:cNvPr id="32" name="Shape 32"/>
            <p:cNvSpPr/>
            <p:nvPr/>
          </p:nvSpPr>
          <p:spPr>
            <a:xfrm>
              <a:off x="10371665" y="3589867"/>
              <a:ext cx="1817159" cy="3268132"/>
            </a:xfrm>
            <a:prstGeom prst="triangle">
              <a:avLst>
                <a:gd fmla="val 100000" name="adj"/>
              </a:avLst>
            </a:prstGeom>
            <a:solidFill>
              <a:schemeClr val="accent1">
                <a:alpha val="80000"/>
              </a:schemeClr>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rot="10800000">
              <a:off x="0" y="0"/>
              <a:ext cx="842596" cy="5666154"/>
            </a:xfrm>
            <a:prstGeom prst="triangle">
              <a:avLst>
                <a:gd fmla="val 100000" name="adj"/>
              </a:avLst>
            </a:prstGeom>
            <a:solidFill>
              <a:schemeClr val="accent1">
                <a:alpha val="84705"/>
              </a:schemeClr>
            </a:solidFill>
            <a:ln>
              <a:noFill/>
            </a:ln>
          </p:spPr>
          <p:txBody>
            <a:bodyPr anchorCtr="0" anchor="ctr" bIns="91425" lIns="91425" rIns="91425" tIns="91425">
              <a:noAutofit/>
            </a:bodyPr>
            <a:lstStyle/>
            <a:p>
              <a:pPr lvl="0">
                <a:spcBef>
                  <a:spcPts val="0"/>
                </a:spcBef>
                <a:buNone/>
              </a:pPr>
              <a:r>
                <a:t/>
              </a:r>
              <a:endParaRPr/>
            </a:p>
          </p:txBody>
        </p:sp>
      </p:grpSp>
      <p:sp>
        <p:nvSpPr>
          <p:cNvPr id="34" name="Shape 34"/>
          <p:cNvSpPr txBox="1"/>
          <p:nvPr>
            <p:ph type="ctrTitle"/>
          </p:nvPr>
        </p:nvSpPr>
        <p:spPr>
          <a:xfrm>
            <a:off x="1507066" y="2404533"/>
            <a:ext cx="7766936" cy="1646301"/>
          </a:xfrm>
          <a:prstGeom prst="rect">
            <a:avLst/>
          </a:prstGeom>
          <a:noFill/>
          <a:ln>
            <a:noFill/>
          </a:ln>
        </p:spPr>
        <p:txBody>
          <a:bodyPr anchorCtr="0" anchor="b" bIns="91425" lIns="91425" rIns="91425" tIns="91425"/>
          <a:lstStyle>
            <a:lvl1pPr indent="0" lvl="0" marL="0" marR="0" rtl="0" algn="r">
              <a:spcBef>
                <a:spcPts val="0"/>
              </a:spcBef>
              <a:buClr>
                <a:schemeClr val="accent1"/>
              </a:buClr>
              <a:buFont typeface="Arial"/>
              <a:buNone/>
              <a:defRPr b="0" i="0" sz="54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35" name="Shape 35"/>
          <p:cNvSpPr txBox="1"/>
          <p:nvPr>
            <p:ph idx="1" type="subTitle"/>
          </p:nvPr>
        </p:nvSpPr>
        <p:spPr>
          <a:xfrm>
            <a:off x="1507066" y="4050832"/>
            <a:ext cx="7766936" cy="1096899"/>
          </a:xfrm>
          <a:prstGeom prst="rect">
            <a:avLst/>
          </a:prstGeom>
          <a:noFill/>
          <a:ln>
            <a:noFill/>
          </a:ln>
        </p:spPr>
        <p:txBody>
          <a:bodyPr anchorCtr="0" anchor="t" bIns="91425" lIns="91425" rIns="91425" tIns="91425"/>
          <a:lstStyle>
            <a:lvl1pPr indent="0" lvl="0" marL="0" marR="0" rtl="0" algn="r">
              <a:spcBef>
                <a:spcPts val="1000"/>
              </a:spcBef>
              <a:spcAft>
                <a:spcPts val="0"/>
              </a:spcAft>
              <a:buClr>
                <a:schemeClr val="accent1"/>
              </a:buClr>
              <a:buFont typeface="Noto Sans Symbols"/>
              <a:buNone/>
              <a:defRPr b="0" i="0" sz="1800" u="none" cap="none" strike="noStrike">
                <a:solidFill>
                  <a:srgbClr val="FEFEFE"/>
                </a:solidFill>
                <a:latin typeface="Calibri"/>
                <a:ea typeface="Calibri"/>
                <a:cs typeface="Calibri"/>
                <a:sym typeface="Calibri"/>
              </a:defRPr>
            </a:lvl1pPr>
            <a:lvl2pPr indent="0" lvl="1" marL="457200" marR="0" rtl="0" algn="ctr">
              <a:spcBef>
                <a:spcPts val="1000"/>
              </a:spcBef>
              <a:spcAft>
                <a:spcPts val="0"/>
              </a:spcAft>
              <a:buClr>
                <a:schemeClr val="accent1"/>
              </a:buClr>
              <a:buFont typeface="Noto Sans Symbols"/>
              <a:buNone/>
              <a:defRPr b="0" i="0" sz="1600" u="none" cap="none" strike="noStrike">
                <a:solidFill>
                  <a:schemeClr val="lt1"/>
                </a:solidFill>
                <a:latin typeface="Calibri"/>
                <a:ea typeface="Calibri"/>
                <a:cs typeface="Calibri"/>
                <a:sym typeface="Calibri"/>
              </a:defRPr>
            </a:lvl2pPr>
            <a:lvl3pPr indent="0" lvl="2" marL="914400" marR="0" rtl="0" algn="ctr">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3pPr>
            <a:lvl4pPr indent="0" lvl="3" marL="1371600" marR="0" rtl="0" algn="ctr">
              <a:spcBef>
                <a:spcPts val="1000"/>
              </a:spcBef>
              <a:spcAft>
                <a:spcPts val="0"/>
              </a:spcAft>
              <a:buClr>
                <a:schemeClr val="accent1"/>
              </a:buClr>
              <a:buFont typeface="Noto Sans Symbols"/>
              <a:buNone/>
              <a:defRPr b="0" i="0" sz="1200" u="none" cap="none" strike="noStrike">
                <a:solidFill>
                  <a:schemeClr val="lt1"/>
                </a:solidFill>
                <a:latin typeface="Calibri"/>
                <a:ea typeface="Calibri"/>
                <a:cs typeface="Calibri"/>
                <a:sym typeface="Calibri"/>
              </a:defRPr>
            </a:lvl4pPr>
            <a:lvl5pPr indent="0" lvl="4" marL="1828800" marR="0" rtl="0" algn="ctr">
              <a:spcBef>
                <a:spcPts val="1000"/>
              </a:spcBef>
              <a:spcAft>
                <a:spcPts val="0"/>
              </a:spcAft>
              <a:buClr>
                <a:schemeClr val="accent1"/>
              </a:buClr>
              <a:buFont typeface="Noto Sans Symbols"/>
              <a:buNone/>
              <a:defRPr b="0" i="0" sz="1200" u="none" cap="none" strike="noStrike">
                <a:solidFill>
                  <a:schemeClr val="lt1"/>
                </a:solidFill>
                <a:latin typeface="Calibri"/>
                <a:ea typeface="Calibri"/>
                <a:cs typeface="Calibri"/>
                <a:sym typeface="Calibri"/>
              </a:defRPr>
            </a:lvl5pPr>
            <a:lvl6pPr indent="0" lvl="5" marL="2286000" marR="0" rtl="0" algn="ctr">
              <a:spcBef>
                <a:spcPts val="1000"/>
              </a:spcBef>
              <a:spcAft>
                <a:spcPts val="0"/>
              </a:spcAft>
              <a:buClr>
                <a:schemeClr val="accent1"/>
              </a:buClr>
              <a:buFont typeface="Noto Sans Symbols"/>
              <a:buNone/>
              <a:defRPr b="0" i="0" sz="1200" u="none" cap="none" strike="noStrike">
                <a:solidFill>
                  <a:schemeClr val="lt1"/>
                </a:solidFill>
                <a:latin typeface="Calibri"/>
                <a:ea typeface="Calibri"/>
                <a:cs typeface="Calibri"/>
                <a:sym typeface="Calibri"/>
              </a:defRPr>
            </a:lvl6pPr>
            <a:lvl7pPr indent="0" lvl="6" marL="2743200" marR="0" rtl="0" algn="ctr">
              <a:spcBef>
                <a:spcPts val="1000"/>
              </a:spcBef>
              <a:spcAft>
                <a:spcPts val="0"/>
              </a:spcAft>
              <a:buClr>
                <a:schemeClr val="accent1"/>
              </a:buClr>
              <a:buFont typeface="Noto Sans Symbols"/>
              <a:buNone/>
              <a:defRPr b="0" i="0" sz="1200" u="none" cap="none" strike="noStrike">
                <a:solidFill>
                  <a:schemeClr val="lt1"/>
                </a:solidFill>
                <a:latin typeface="Calibri"/>
                <a:ea typeface="Calibri"/>
                <a:cs typeface="Calibri"/>
                <a:sym typeface="Calibri"/>
              </a:defRPr>
            </a:lvl7pPr>
            <a:lvl8pPr indent="0" lvl="7" marL="3200400" marR="0" rtl="0" algn="ctr">
              <a:spcBef>
                <a:spcPts val="1000"/>
              </a:spcBef>
              <a:spcAft>
                <a:spcPts val="0"/>
              </a:spcAft>
              <a:buClr>
                <a:schemeClr val="accent1"/>
              </a:buClr>
              <a:buFont typeface="Noto Sans Symbols"/>
              <a:buNone/>
              <a:defRPr b="0" i="0" sz="1200" u="none" cap="none" strike="noStrike">
                <a:solidFill>
                  <a:schemeClr val="lt1"/>
                </a:solidFill>
                <a:latin typeface="Calibri"/>
                <a:ea typeface="Calibri"/>
                <a:cs typeface="Calibri"/>
                <a:sym typeface="Calibri"/>
              </a:defRPr>
            </a:lvl8pPr>
            <a:lvl9pPr indent="0" lvl="8" marL="3657600" marR="0" rtl="0" algn="ctr">
              <a:spcBef>
                <a:spcPts val="1000"/>
              </a:spcBef>
              <a:spcAft>
                <a:spcPts val="0"/>
              </a:spcAft>
              <a:buClr>
                <a:schemeClr val="accent1"/>
              </a:buClr>
              <a:buFont typeface="Noto Sans Symbols"/>
              <a:buNone/>
              <a:defRPr b="0" i="0" sz="1200" u="none" cap="none" strike="noStrike">
                <a:solidFill>
                  <a:schemeClr val="lt1"/>
                </a:solidFill>
                <a:latin typeface="Calibri"/>
                <a:ea typeface="Calibri"/>
                <a:cs typeface="Calibri"/>
                <a:sym typeface="Calibri"/>
              </a:defRPr>
            </a:lvl9pPr>
          </a:lstStyle>
          <a:p/>
        </p:txBody>
      </p:sp>
      <p:sp>
        <p:nvSpPr>
          <p:cNvPr id="36" name="Shape 36"/>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37" name="Shape 37"/>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38" name="Shape 38"/>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itle and Caption">
    <p:spTree>
      <p:nvGrpSpPr>
        <p:cNvPr id="90" name="Shape 90"/>
        <p:cNvGrpSpPr/>
        <p:nvPr/>
      </p:nvGrpSpPr>
      <p:grpSpPr>
        <a:xfrm>
          <a:off x="0" y="0"/>
          <a:ext cx="0" cy="0"/>
          <a:chOff x="0" y="0"/>
          <a:chExt cx="0" cy="0"/>
        </a:xfrm>
      </p:grpSpPr>
      <p:sp>
        <p:nvSpPr>
          <p:cNvPr id="91" name="Shape 91"/>
          <p:cNvSpPr txBox="1"/>
          <p:nvPr>
            <p:ph type="title"/>
          </p:nvPr>
        </p:nvSpPr>
        <p:spPr>
          <a:xfrm>
            <a:off x="677335" y="609600"/>
            <a:ext cx="8596668" cy="3403599"/>
          </a:xfrm>
          <a:prstGeom prst="rect">
            <a:avLst/>
          </a:prstGeom>
          <a:noFill/>
          <a:ln>
            <a:noFill/>
          </a:ln>
        </p:spPr>
        <p:txBody>
          <a:bodyPr anchorCtr="0" anchor="ctr" bIns="91425" lIns="91425" rIns="91425" tIns="91425"/>
          <a:lstStyle>
            <a:lvl1pPr indent="0" lvl="0" marL="0" marR="0" rtl="0" algn="l">
              <a:spcBef>
                <a:spcPts val="0"/>
              </a:spcBef>
              <a:buClr>
                <a:schemeClr val="accent1"/>
              </a:buClr>
              <a:buFont typeface="Arial"/>
              <a:buNone/>
              <a:defRPr b="0" i="0" sz="44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92" name="Shape 92"/>
          <p:cNvSpPr txBox="1"/>
          <p:nvPr>
            <p:ph idx="1" type="body"/>
          </p:nvPr>
        </p:nvSpPr>
        <p:spPr>
          <a:xfrm>
            <a:off x="677335" y="4470400"/>
            <a:ext cx="8596668" cy="1570961"/>
          </a:xfrm>
          <a:prstGeom prst="rect">
            <a:avLst/>
          </a:prstGeom>
          <a:noFill/>
          <a:ln>
            <a:noFill/>
          </a:ln>
        </p:spPr>
        <p:txBody>
          <a:bodyPr anchorCtr="0" anchor="ctr" bIns="91425" lIns="91425" rIns="91425" tIns="91425"/>
          <a:lstStyle>
            <a:lvl1pPr indent="0" lvl="0" marL="0" marR="0" rtl="0" algn="l">
              <a:spcBef>
                <a:spcPts val="1000"/>
              </a:spcBef>
              <a:spcAft>
                <a:spcPts val="0"/>
              </a:spcAft>
              <a:buClr>
                <a:schemeClr val="accent1"/>
              </a:buClr>
              <a:buFont typeface="Noto Sans Symbols"/>
              <a:buNone/>
              <a:defRPr b="0" i="0" sz="1800" u="none" cap="none" strike="noStrike">
                <a:solidFill>
                  <a:srgbClr val="FEFEFE"/>
                </a:solidFill>
                <a:latin typeface="Calibri"/>
                <a:ea typeface="Calibri"/>
                <a:cs typeface="Calibri"/>
                <a:sym typeface="Calibri"/>
              </a:defRPr>
            </a:lvl1pPr>
            <a:lvl2pPr indent="0" lvl="1" marL="457200" marR="0" rtl="0" algn="l">
              <a:spcBef>
                <a:spcPts val="1000"/>
              </a:spcBef>
              <a:spcAft>
                <a:spcPts val="0"/>
              </a:spcAft>
              <a:buClr>
                <a:schemeClr val="accent1"/>
              </a:buClr>
              <a:buFont typeface="Noto Sans Symbols"/>
              <a:buNone/>
              <a:defRPr b="0" i="0" sz="1800" u="none" cap="none" strike="noStrike">
                <a:solidFill>
                  <a:schemeClr val="lt1"/>
                </a:solidFill>
                <a:latin typeface="Calibri"/>
                <a:ea typeface="Calibri"/>
                <a:cs typeface="Calibri"/>
                <a:sym typeface="Calibri"/>
              </a:defRPr>
            </a:lvl2pPr>
            <a:lvl3pPr indent="0" lvl="2" marL="914400" marR="0" rtl="0" algn="l">
              <a:spcBef>
                <a:spcPts val="1000"/>
              </a:spcBef>
              <a:spcAft>
                <a:spcPts val="0"/>
              </a:spcAft>
              <a:buClr>
                <a:schemeClr val="accent1"/>
              </a:buClr>
              <a:buFont typeface="Noto Sans Symbols"/>
              <a:buNone/>
              <a:defRPr b="0" i="0" sz="1600" u="none" cap="none" strike="noStrike">
                <a:solidFill>
                  <a:schemeClr val="lt1"/>
                </a:solidFill>
                <a:latin typeface="Calibri"/>
                <a:ea typeface="Calibri"/>
                <a:cs typeface="Calibri"/>
                <a:sym typeface="Calibri"/>
              </a:defRPr>
            </a:lvl3pPr>
            <a:lvl4pPr indent="0" lvl="3" marL="13716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4pPr>
            <a:lvl5pPr indent="0" lvl="4" marL="18288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5pPr>
            <a:lvl6pPr indent="0" lvl="5" marL="22860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6pPr>
            <a:lvl7pPr indent="0" lvl="6" marL="27432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7pPr>
            <a:lvl8pPr indent="0" lvl="7" marL="32004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8pPr>
            <a:lvl9pPr indent="0" lvl="8" marL="36576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9pPr>
          </a:lstStyle>
          <a:p/>
        </p:txBody>
      </p:sp>
      <p:sp>
        <p:nvSpPr>
          <p:cNvPr id="93" name="Shape 93"/>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94" name="Shape 94"/>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95" name="Shape 95"/>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Quote with Caption">
    <p:spTree>
      <p:nvGrpSpPr>
        <p:cNvPr id="96" name="Shape 96"/>
        <p:cNvGrpSpPr/>
        <p:nvPr/>
      </p:nvGrpSpPr>
      <p:grpSpPr>
        <a:xfrm>
          <a:off x="0" y="0"/>
          <a:ext cx="0" cy="0"/>
          <a:chOff x="0" y="0"/>
          <a:chExt cx="0" cy="0"/>
        </a:xfrm>
      </p:grpSpPr>
      <p:sp>
        <p:nvSpPr>
          <p:cNvPr id="97" name="Shape 97"/>
          <p:cNvSpPr txBox="1"/>
          <p:nvPr>
            <p:ph type="title"/>
          </p:nvPr>
        </p:nvSpPr>
        <p:spPr>
          <a:xfrm>
            <a:off x="931333" y="609600"/>
            <a:ext cx="8094134" cy="3022599"/>
          </a:xfrm>
          <a:prstGeom prst="rect">
            <a:avLst/>
          </a:prstGeom>
          <a:noFill/>
          <a:ln>
            <a:noFill/>
          </a:ln>
        </p:spPr>
        <p:txBody>
          <a:bodyPr anchorCtr="0" anchor="ctr" bIns="91425" lIns="91425" rIns="91425" tIns="91425"/>
          <a:lstStyle>
            <a:lvl1pPr indent="0" lvl="0" marL="0" marR="0" rtl="0" algn="l">
              <a:spcBef>
                <a:spcPts val="0"/>
              </a:spcBef>
              <a:buClr>
                <a:schemeClr val="accent1"/>
              </a:buClr>
              <a:buFont typeface="Arial"/>
              <a:buNone/>
              <a:defRPr b="0" i="0" sz="44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98" name="Shape 98"/>
          <p:cNvSpPr txBox="1"/>
          <p:nvPr>
            <p:ph idx="1" type="body"/>
          </p:nvPr>
        </p:nvSpPr>
        <p:spPr>
          <a:xfrm>
            <a:off x="1366138" y="3632200"/>
            <a:ext cx="7224524" cy="381000"/>
          </a:xfrm>
          <a:prstGeom prst="rect">
            <a:avLst/>
          </a:prstGeom>
          <a:noFill/>
          <a:ln>
            <a:noFill/>
          </a:ln>
        </p:spPr>
        <p:txBody>
          <a:bodyPr anchorCtr="0" anchor="ctr" bIns="91425" lIns="91425" rIns="91425" tIns="91425"/>
          <a:lstStyle>
            <a:lvl1pPr indent="0" lvl="0" marL="0" marR="0" rtl="0" algn="l">
              <a:spcBef>
                <a:spcPts val="1000"/>
              </a:spcBef>
              <a:spcAft>
                <a:spcPts val="0"/>
              </a:spcAft>
              <a:buClr>
                <a:schemeClr val="accent1"/>
              </a:buClr>
              <a:buFont typeface="Noto Sans Symbols"/>
              <a:buNone/>
              <a:defRPr b="0" i="0" sz="1600" u="none" cap="none" strike="noStrike">
                <a:solidFill>
                  <a:srgbClr val="FEFEFE"/>
                </a:solidFill>
                <a:latin typeface="Calibri"/>
                <a:ea typeface="Calibri"/>
                <a:cs typeface="Calibri"/>
                <a:sym typeface="Calibri"/>
              </a:defRPr>
            </a:lvl1pPr>
            <a:lvl2pPr indent="0" lvl="1" marL="457200" marR="0" rtl="0" algn="l">
              <a:spcBef>
                <a:spcPts val="1000"/>
              </a:spcBef>
              <a:spcAft>
                <a:spcPts val="0"/>
              </a:spcAft>
              <a:buClr>
                <a:schemeClr val="accent1"/>
              </a:buClr>
              <a:buFont typeface="Noto Sans Symbols"/>
              <a:buNone/>
              <a:defRPr b="0" i="0" sz="1600" u="none" cap="none" strike="noStrike">
                <a:solidFill>
                  <a:srgbClr val="FEFEFE"/>
                </a:solidFill>
                <a:latin typeface="Calibri"/>
                <a:ea typeface="Calibri"/>
                <a:cs typeface="Calibri"/>
                <a:sym typeface="Calibri"/>
              </a:defRPr>
            </a:lvl2pPr>
            <a:lvl3pPr indent="0" lvl="2" marL="914400" marR="0" rtl="0" algn="l">
              <a:spcBef>
                <a:spcPts val="1000"/>
              </a:spcBef>
              <a:spcAft>
                <a:spcPts val="0"/>
              </a:spcAft>
              <a:buClr>
                <a:schemeClr val="accent1"/>
              </a:buClr>
              <a:buFont typeface="Noto Sans Symbols"/>
              <a:buNone/>
              <a:defRPr b="0" i="0" sz="1400" u="none" cap="none" strike="noStrike">
                <a:solidFill>
                  <a:srgbClr val="FEFEFE"/>
                </a:solidFill>
                <a:latin typeface="Calibri"/>
                <a:ea typeface="Calibri"/>
                <a:cs typeface="Calibri"/>
                <a:sym typeface="Calibri"/>
              </a:defRPr>
            </a:lvl3pPr>
            <a:lvl4pPr indent="0" lvl="3" marL="1371600" marR="0" rtl="0" algn="l">
              <a:spcBef>
                <a:spcPts val="1000"/>
              </a:spcBef>
              <a:spcAft>
                <a:spcPts val="0"/>
              </a:spcAft>
              <a:buClr>
                <a:schemeClr val="accent1"/>
              </a:buClr>
              <a:buFont typeface="Noto Sans Symbols"/>
              <a:buNone/>
              <a:defRPr b="0" i="0" sz="1200" u="none" cap="none" strike="noStrike">
                <a:solidFill>
                  <a:srgbClr val="FEFEFE"/>
                </a:solidFill>
                <a:latin typeface="Calibri"/>
                <a:ea typeface="Calibri"/>
                <a:cs typeface="Calibri"/>
                <a:sym typeface="Calibri"/>
              </a:defRPr>
            </a:lvl4pPr>
            <a:lvl5pPr indent="0" lvl="4" marL="1828800" marR="0" rtl="0" algn="l">
              <a:spcBef>
                <a:spcPts val="1000"/>
              </a:spcBef>
              <a:spcAft>
                <a:spcPts val="0"/>
              </a:spcAft>
              <a:buClr>
                <a:schemeClr val="accent1"/>
              </a:buClr>
              <a:buFont typeface="Noto Sans Symbols"/>
              <a:buNone/>
              <a:defRPr b="0" i="0" sz="1200" u="none" cap="none" strike="noStrike">
                <a:solidFill>
                  <a:srgbClr val="FEFEFE"/>
                </a:solidFill>
                <a:latin typeface="Calibri"/>
                <a:ea typeface="Calibri"/>
                <a:cs typeface="Calibri"/>
                <a:sym typeface="Calibri"/>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9pPr>
          </a:lstStyle>
          <a:p/>
        </p:txBody>
      </p:sp>
      <p:sp>
        <p:nvSpPr>
          <p:cNvPr id="99" name="Shape 99"/>
          <p:cNvSpPr txBox="1"/>
          <p:nvPr>
            <p:ph idx="2" type="body"/>
          </p:nvPr>
        </p:nvSpPr>
        <p:spPr>
          <a:xfrm>
            <a:off x="677335" y="4470400"/>
            <a:ext cx="8596668" cy="1570961"/>
          </a:xfrm>
          <a:prstGeom prst="rect">
            <a:avLst/>
          </a:prstGeom>
          <a:noFill/>
          <a:ln>
            <a:noFill/>
          </a:ln>
        </p:spPr>
        <p:txBody>
          <a:bodyPr anchorCtr="0" anchor="ctr" bIns="91425" lIns="91425" rIns="91425" tIns="91425"/>
          <a:lstStyle>
            <a:lvl1pPr indent="0" lvl="0" marL="0" marR="0" rtl="0" algn="l">
              <a:spcBef>
                <a:spcPts val="1000"/>
              </a:spcBef>
              <a:spcAft>
                <a:spcPts val="0"/>
              </a:spcAft>
              <a:buClr>
                <a:schemeClr val="accent1"/>
              </a:buClr>
              <a:buFont typeface="Noto Sans Symbols"/>
              <a:buNone/>
              <a:defRPr b="0" i="0" sz="1800" u="none" cap="none" strike="noStrike">
                <a:solidFill>
                  <a:srgbClr val="FEFEFE"/>
                </a:solidFill>
                <a:latin typeface="Calibri"/>
                <a:ea typeface="Calibri"/>
                <a:cs typeface="Calibri"/>
                <a:sym typeface="Calibri"/>
              </a:defRPr>
            </a:lvl1pPr>
            <a:lvl2pPr indent="0" lvl="1" marL="457200" marR="0" rtl="0" algn="l">
              <a:spcBef>
                <a:spcPts val="1000"/>
              </a:spcBef>
              <a:spcAft>
                <a:spcPts val="0"/>
              </a:spcAft>
              <a:buClr>
                <a:schemeClr val="accent1"/>
              </a:buClr>
              <a:buFont typeface="Noto Sans Symbols"/>
              <a:buNone/>
              <a:defRPr b="0" i="0" sz="1800" u="none" cap="none" strike="noStrike">
                <a:solidFill>
                  <a:schemeClr val="lt1"/>
                </a:solidFill>
                <a:latin typeface="Calibri"/>
                <a:ea typeface="Calibri"/>
                <a:cs typeface="Calibri"/>
                <a:sym typeface="Calibri"/>
              </a:defRPr>
            </a:lvl2pPr>
            <a:lvl3pPr indent="0" lvl="2" marL="914400" marR="0" rtl="0" algn="l">
              <a:spcBef>
                <a:spcPts val="1000"/>
              </a:spcBef>
              <a:spcAft>
                <a:spcPts val="0"/>
              </a:spcAft>
              <a:buClr>
                <a:schemeClr val="accent1"/>
              </a:buClr>
              <a:buFont typeface="Noto Sans Symbols"/>
              <a:buNone/>
              <a:defRPr b="0" i="0" sz="1600" u="none" cap="none" strike="noStrike">
                <a:solidFill>
                  <a:schemeClr val="lt1"/>
                </a:solidFill>
                <a:latin typeface="Calibri"/>
                <a:ea typeface="Calibri"/>
                <a:cs typeface="Calibri"/>
                <a:sym typeface="Calibri"/>
              </a:defRPr>
            </a:lvl3pPr>
            <a:lvl4pPr indent="0" lvl="3" marL="13716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4pPr>
            <a:lvl5pPr indent="0" lvl="4" marL="18288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5pPr>
            <a:lvl6pPr indent="0" lvl="5" marL="22860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6pPr>
            <a:lvl7pPr indent="0" lvl="6" marL="27432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7pPr>
            <a:lvl8pPr indent="0" lvl="7" marL="32004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8pPr>
            <a:lvl9pPr indent="0" lvl="8" marL="36576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9pPr>
          </a:lstStyle>
          <a:p/>
        </p:txBody>
      </p:sp>
      <p:sp>
        <p:nvSpPr>
          <p:cNvPr id="100" name="Shape 100"/>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101" name="Shape 101"/>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102" name="Shape 102"/>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
        <p:nvSpPr>
          <p:cNvPr id="103" name="Shape 103"/>
          <p:cNvSpPr txBox="1"/>
          <p:nvPr/>
        </p:nvSpPr>
        <p:spPr>
          <a:xfrm>
            <a:off x="541870" y="790377"/>
            <a:ext cx="609599" cy="584776"/>
          </a:xfrm>
          <a:prstGeom prst="rect">
            <a:avLst/>
          </a:prstGeom>
          <a:noFill/>
          <a:ln>
            <a:noFill/>
          </a:ln>
        </p:spPr>
        <p:txBody>
          <a:bodyPr anchorCtr="0" anchor="ctr" bIns="45700" lIns="91425" rIns="91425" tIns="45700">
            <a:noAutofit/>
          </a:bodyPr>
          <a:lstStyle/>
          <a:p>
            <a:pPr indent="0" lvl="0" marL="0" marR="0" rtl="0" algn="l">
              <a:spcBef>
                <a:spcPts val="0"/>
              </a:spcBef>
              <a:spcAft>
                <a:spcPts val="0"/>
              </a:spcAft>
              <a:buSzPct val="25000"/>
              <a:buNone/>
            </a:pPr>
            <a:r>
              <a:rPr b="0" i="0" lang="en-US" sz="8000" u="none" cap="none" strike="noStrike">
                <a:solidFill>
                  <a:srgbClr val="BDC6C1"/>
                </a:solidFill>
                <a:latin typeface="Arial"/>
                <a:ea typeface="Arial"/>
                <a:cs typeface="Arial"/>
                <a:sym typeface="Arial"/>
              </a:rPr>
              <a:t>“</a:t>
            </a:r>
          </a:p>
        </p:txBody>
      </p:sp>
      <p:sp>
        <p:nvSpPr>
          <p:cNvPr id="104" name="Shape 104"/>
          <p:cNvSpPr txBox="1"/>
          <p:nvPr/>
        </p:nvSpPr>
        <p:spPr>
          <a:xfrm>
            <a:off x="8893010" y="2886556"/>
            <a:ext cx="609599" cy="584776"/>
          </a:xfrm>
          <a:prstGeom prst="rect">
            <a:avLst/>
          </a:prstGeom>
          <a:noFill/>
          <a:ln>
            <a:noFill/>
          </a:ln>
        </p:spPr>
        <p:txBody>
          <a:bodyPr anchorCtr="0" anchor="ctr" bIns="45700" lIns="91425" rIns="91425" tIns="45700">
            <a:noAutofit/>
          </a:bodyPr>
          <a:lstStyle/>
          <a:p>
            <a:pPr indent="0" lvl="0" marL="0" marR="0" rtl="0" algn="l">
              <a:spcBef>
                <a:spcPts val="0"/>
              </a:spcBef>
              <a:spcAft>
                <a:spcPts val="0"/>
              </a:spcAft>
              <a:buSzPct val="25000"/>
              <a:buNone/>
            </a:pPr>
            <a:r>
              <a:rPr b="0" i="0" lang="en-US" sz="8000" u="none" cap="none" strike="noStrike">
                <a:solidFill>
                  <a:srgbClr val="BDC6C1"/>
                </a:solidFill>
                <a:latin typeface="Arial"/>
                <a:ea typeface="Arial"/>
                <a:cs typeface="Arial"/>
                <a:sym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Name Card">
    <p:spTree>
      <p:nvGrpSpPr>
        <p:cNvPr id="105" name="Shape 105"/>
        <p:cNvGrpSpPr/>
        <p:nvPr/>
      </p:nvGrpSpPr>
      <p:grpSpPr>
        <a:xfrm>
          <a:off x="0" y="0"/>
          <a:ext cx="0" cy="0"/>
          <a:chOff x="0" y="0"/>
          <a:chExt cx="0" cy="0"/>
        </a:xfrm>
      </p:grpSpPr>
      <p:sp>
        <p:nvSpPr>
          <p:cNvPr id="106" name="Shape 106"/>
          <p:cNvSpPr txBox="1"/>
          <p:nvPr>
            <p:ph type="title"/>
          </p:nvPr>
        </p:nvSpPr>
        <p:spPr>
          <a:xfrm>
            <a:off x="677335" y="1931988"/>
            <a:ext cx="8596668" cy="2595459"/>
          </a:xfrm>
          <a:prstGeom prst="rect">
            <a:avLst/>
          </a:prstGeom>
          <a:noFill/>
          <a:ln>
            <a:noFill/>
          </a:ln>
        </p:spPr>
        <p:txBody>
          <a:bodyPr anchorCtr="0" anchor="b" bIns="91425" lIns="91425" rIns="91425" tIns="91425"/>
          <a:lstStyle>
            <a:lvl1pPr indent="0" lvl="0" marL="0" marR="0" rtl="0" algn="l">
              <a:spcBef>
                <a:spcPts val="0"/>
              </a:spcBef>
              <a:buClr>
                <a:schemeClr val="accent1"/>
              </a:buClr>
              <a:buFont typeface="Arial"/>
              <a:buNone/>
              <a:defRPr b="0" i="0" sz="44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107" name="Shape 107"/>
          <p:cNvSpPr txBox="1"/>
          <p:nvPr>
            <p:ph idx="1" type="body"/>
          </p:nvPr>
        </p:nvSpPr>
        <p:spPr>
          <a:xfrm>
            <a:off x="677335" y="4527448"/>
            <a:ext cx="8596668" cy="1513914"/>
          </a:xfrm>
          <a:prstGeom prst="rect">
            <a:avLst/>
          </a:prstGeom>
          <a:noFill/>
          <a:ln>
            <a:noFill/>
          </a:ln>
        </p:spPr>
        <p:txBody>
          <a:bodyPr anchorCtr="0" anchor="t" bIns="91425" lIns="91425" rIns="91425" tIns="91425"/>
          <a:lstStyle>
            <a:lvl1pPr indent="0" lvl="0" marL="0" marR="0" rtl="0" algn="l">
              <a:spcBef>
                <a:spcPts val="1000"/>
              </a:spcBef>
              <a:spcAft>
                <a:spcPts val="0"/>
              </a:spcAft>
              <a:buClr>
                <a:schemeClr val="accent1"/>
              </a:buClr>
              <a:buFont typeface="Noto Sans Symbols"/>
              <a:buNone/>
              <a:defRPr b="0" i="0" sz="1800" u="none" cap="none" strike="noStrike">
                <a:solidFill>
                  <a:srgbClr val="FEFEFE"/>
                </a:solidFill>
                <a:latin typeface="Calibri"/>
                <a:ea typeface="Calibri"/>
                <a:cs typeface="Calibri"/>
                <a:sym typeface="Calibri"/>
              </a:defRPr>
            </a:lvl1pPr>
            <a:lvl2pPr indent="0" lvl="1" marL="457200" marR="0" rtl="0" algn="l">
              <a:spcBef>
                <a:spcPts val="1000"/>
              </a:spcBef>
              <a:spcAft>
                <a:spcPts val="0"/>
              </a:spcAft>
              <a:buClr>
                <a:schemeClr val="accent1"/>
              </a:buClr>
              <a:buFont typeface="Noto Sans Symbols"/>
              <a:buNone/>
              <a:defRPr b="0" i="0" sz="1800" u="none" cap="none" strike="noStrike">
                <a:solidFill>
                  <a:schemeClr val="lt1"/>
                </a:solidFill>
                <a:latin typeface="Calibri"/>
                <a:ea typeface="Calibri"/>
                <a:cs typeface="Calibri"/>
                <a:sym typeface="Calibri"/>
              </a:defRPr>
            </a:lvl2pPr>
            <a:lvl3pPr indent="0" lvl="2" marL="914400" marR="0" rtl="0" algn="l">
              <a:spcBef>
                <a:spcPts val="1000"/>
              </a:spcBef>
              <a:spcAft>
                <a:spcPts val="0"/>
              </a:spcAft>
              <a:buClr>
                <a:schemeClr val="accent1"/>
              </a:buClr>
              <a:buFont typeface="Noto Sans Symbols"/>
              <a:buNone/>
              <a:defRPr b="0" i="0" sz="1600" u="none" cap="none" strike="noStrike">
                <a:solidFill>
                  <a:schemeClr val="lt1"/>
                </a:solidFill>
                <a:latin typeface="Calibri"/>
                <a:ea typeface="Calibri"/>
                <a:cs typeface="Calibri"/>
                <a:sym typeface="Calibri"/>
              </a:defRPr>
            </a:lvl3pPr>
            <a:lvl4pPr indent="0" lvl="3" marL="13716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4pPr>
            <a:lvl5pPr indent="0" lvl="4" marL="18288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5pPr>
            <a:lvl6pPr indent="0" lvl="5" marL="22860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6pPr>
            <a:lvl7pPr indent="0" lvl="6" marL="27432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7pPr>
            <a:lvl8pPr indent="0" lvl="7" marL="32004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8pPr>
            <a:lvl9pPr indent="0" lvl="8" marL="36576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9pPr>
          </a:lstStyle>
          <a:p/>
        </p:txBody>
      </p:sp>
      <p:sp>
        <p:nvSpPr>
          <p:cNvPr id="108" name="Shape 108"/>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109" name="Shape 109"/>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110" name="Shape 110"/>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Quote Name Card">
    <p:spTree>
      <p:nvGrpSpPr>
        <p:cNvPr id="111" name="Shape 111"/>
        <p:cNvGrpSpPr/>
        <p:nvPr/>
      </p:nvGrpSpPr>
      <p:grpSpPr>
        <a:xfrm>
          <a:off x="0" y="0"/>
          <a:ext cx="0" cy="0"/>
          <a:chOff x="0" y="0"/>
          <a:chExt cx="0" cy="0"/>
        </a:xfrm>
      </p:grpSpPr>
      <p:sp>
        <p:nvSpPr>
          <p:cNvPr id="112" name="Shape 112"/>
          <p:cNvSpPr txBox="1"/>
          <p:nvPr>
            <p:ph type="title"/>
          </p:nvPr>
        </p:nvSpPr>
        <p:spPr>
          <a:xfrm>
            <a:off x="931333" y="609600"/>
            <a:ext cx="8094134" cy="3022599"/>
          </a:xfrm>
          <a:prstGeom prst="rect">
            <a:avLst/>
          </a:prstGeom>
          <a:noFill/>
          <a:ln>
            <a:noFill/>
          </a:ln>
        </p:spPr>
        <p:txBody>
          <a:bodyPr anchorCtr="0" anchor="ctr" bIns="91425" lIns="91425" rIns="91425" tIns="91425"/>
          <a:lstStyle>
            <a:lvl1pPr indent="0" lvl="0" marL="0" marR="0" rtl="0" algn="l">
              <a:spcBef>
                <a:spcPts val="0"/>
              </a:spcBef>
              <a:buClr>
                <a:schemeClr val="accent1"/>
              </a:buClr>
              <a:buFont typeface="Arial"/>
              <a:buNone/>
              <a:defRPr b="0" i="0" sz="44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113" name="Shape 113"/>
          <p:cNvSpPr txBox="1"/>
          <p:nvPr>
            <p:ph idx="1" type="body"/>
          </p:nvPr>
        </p:nvSpPr>
        <p:spPr>
          <a:xfrm>
            <a:off x="677331" y="4013200"/>
            <a:ext cx="8596668" cy="514247"/>
          </a:xfrm>
          <a:prstGeom prst="rect">
            <a:avLst/>
          </a:prstGeom>
          <a:noFill/>
          <a:ln>
            <a:noFill/>
          </a:ln>
        </p:spPr>
        <p:txBody>
          <a:bodyPr anchorCtr="0" anchor="b" bIns="91425" lIns="91425" rIns="91425" tIns="91425"/>
          <a:lstStyle>
            <a:lvl1pPr indent="0" lvl="0" marL="0" marR="0" rtl="0" algn="l">
              <a:spcBef>
                <a:spcPts val="1000"/>
              </a:spcBef>
              <a:spcAft>
                <a:spcPts val="0"/>
              </a:spcAft>
              <a:buClr>
                <a:schemeClr val="accent1"/>
              </a:buClr>
              <a:buFont typeface="Noto Sans Symbols"/>
              <a:buNone/>
              <a:defRPr b="0" i="0" sz="2400" u="none" cap="none" strike="noStrike">
                <a:solidFill>
                  <a:srgbClr val="FEFEFE"/>
                </a:solidFill>
                <a:latin typeface="Calibri"/>
                <a:ea typeface="Calibri"/>
                <a:cs typeface="Calibri"/>
                <a:sym typeface="Calibri"/>
              </a:defRPr>
            </a:lvl1pPr>
            <a:lvl2pPr indent="0" lvl="1" marL="457200" marR="0" rtl="0" algn="l">
              <a:spcBef>
                <a:spcPts val="1000"/>
              </a:spcBef>
              <a:spcAft>
                <a:spcPts val="0"/>
              </a:spcAft>
              <a:buClr>
                <a:schemeClr val="accent1"/>
              </a:buClr>
              <a:buFont typeface="Noto Sans Symbols"/>
              <a:buNone/>
              <a:defRPr b="0" i="0" sz="1600" u="none" cap="none" strike="noStrike">
                <a:solidFill>
                  <a:srgbClr val="FEFEFE"/>
                </a:solidFill>
                <a:latin typeface="Calibri"/>
                <a:ea typeface="Calibri"/>
                <a:cs typeface="Calibri"/>
                <a:sym typeface="Calibri"/>
              </a:defRPr>
            </a:lvl2pPr>
            <a:lvl3pPr indent="0" lvl="2" marL="914400" marR="0" rtl="0" algn="l">
              <a:spcBef>
                <a:spcPts val="1000"/>
              </a:spcBef>
              <a:spcAft>
                <a:spcPts val="0"/>
              </a:spcAft>
              <a:buClr>
                <a:schemeClr val="accent1"/>
              </a:buClr>
              <a:buFont typeface="Noto Sans Symbols"/>
              <a:buNone/>
              <a:defRPr b="0" i="0" sz="1400" u="none" cap="none" strike="noStrike">
                <a:solidFill>
                  <a:srgbClr val="FEFEFE"/>
                </a:solidFill>
                <a:latin typeface="Calibri"/>
                <a:ea typeface="Calibri"/>
                <a:cs typeface="Calibri"/>
                <a:sym typeface="Calibri"/>
              </a:defRPr>
            </a:lvl3pPr>
            <a:lvl4pPr indent="0" lvl="3" marL="1371600" marR="0" rtl="0" algn="l">
              <a:spcBef>
                <a:spcPts val="1000"/>
              </a:spcBef>
              <a:spcAft>
                <a:spcPts val="0"/>
              </a:spcAft>
              <a:buClr>
                <a:schemeClr val="accent1"/>
              </a:buClr>
              <a:buFont typeface="Noto Sans Symbols"/>
              <a:buNone/>
              <a:defRPr b="0" i="0" sz="1200" u="none" cap="none" strike="noStrike">
                <a:solidFill>
                  <a:srgbClr val="FEFEFE"/>
                </a:solidFill>
                <a:latin typeface="Calibri"/>
                <a:ea typeface="Calibri"/>
                <a:cs typeface="Calibri"/>
                <a:sym typeface="Calibri"/>
              </a:defRPr>
            </a:lvl4pPr>
            <a:lvl5pPr indent="0" lvl="4" marL="1828800" marR="0" rtl="0" algn="l">
              <a:spcBef>
                <a:spcPts val="1000"/>
              </a:spcBef>
              <a:spcAft>
                <a:spcPts val="0"/>
              </a:spcAft>
              <a:buClr>
                <a:schemeClr val="accent1"/>
              </a:buClr>
              <a:buFont typeface="Noto Sans Symbols"/>
              <a:buNone/>
              <a:defRPr b="0" i="0" sz="1200" u="none" cap="none" strike="noStrike">
                <a:solidFill>
                  <a:srgbClr val="FEFEFE"/>
                </a:solidFill>
                <a:latin typeface="Calibri"/>
                <a:ea typeface="Calibri"/>
                <a:cs typeface="Calibri"/>
                <a:sym typeface="Calibri"/>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9pPr>
          </a:lstStyle>
          <a:p/>
        </p:txBody>
      </p:sp>
      <p:sp>
        <p:nvSpPr>
          <p:cNvPr id="114" name="Shape 114"/>
          <p:cNvSpPr txBox="1"/>
          <p:nvPr>
            <p:ph idx="2" type="body"/>
          </p:nvPr>
        </p:nvSpPr>
        <p:spPr>
          <a:xfrm>
            <a:off x="677335" y="4527448"/>
            <a:ext cx="8596668" cy="1513914"/>
          </a:xfrm>
          <a:prstGeom prst="rect">
            <a:avLst/>
          </a:prstGeom>
          <a:noFill/>
          <a:ln>
            <a:noFill/>
          </a:ln>
        </p:spPr>
        <p:txBody>
          <a:bodyPr anchorCtr="0" anchor="t" bIns="91425" lIns="91425" rIns="91425" tIns="91425"/>
          <a:lstStyle>
            <a:lvl1pPr indent="0" lvl="0" marL="0" marR="0" rtl="0" algn="l">
              <a:spcBef>
                <a:spcPts val="1000"/>
              </a:spcBef>
              <a:spcAft>
                <a:spcPts val="0"/>
              </a:spcAft>
              <a:buClr>
                <a:schemeClr val="accent1"/>
              </a:buClr>
              <a:buFont typeface="Noto Sans Symbols"/>
              <a:buNone/>
              <a:defRPr b="0" i="0" sz="1800" u="none" cap="none" strike="noStrike">
                <a:solidFill>
                  <a:srgbClr val="FEFEFE"/>
                </a:solidFill>
                <a:latin typeface="Calibri"/>
                <a:ea typeface="Calibri"/>
                <a:cs typeface="Calibri"/>
                <a:sym typeface="Calibri"/>
              </a:defRPr>
            </a:lvl1pPr>
            <a:lvl2pPr indent="0" lvl="1" marL="457200" marR="0" rtl="0" algn="l">
              <a:spcBef>
                <a:spcPts val="1000"/>
              </a:spcBef>
              <a:spcAft>
                <a:spcPts val="0"/>
              </a:spcAft>
              <a:buClr>
                <a:schemeClr val="accent1"/>
              </a:buClr>
              <a:buFont typeface="Noto Sans Symbols"/>
              <a:buNone/>
              <a:defRPr b="0" i="0" sz="1800" u="none" cap="none" strike="noStrike">
                <a:solidFill>
                  <a:schemeClr val="lt1"/>
                </a:solidFill>
                <a:latin typeface="Calibri"/>
                <a:ea typeface="Calibri"/>
                <a:cs typeface="Calibri"/>
                <a:sym typeface="Calibri"/>
              </a:defRPr>
            </a:lvl2pPr>
            <a:lvl3pPr indent="0" lvl="2" marL="914400" marR="0" rtl="0" algn="l">
              <a:spcBef>
                <a:spcPts val="1000"/>
              </a:spcBef>
              <a:spcAft>
                <a:spcPts val="0"/>
              </a:spcAft>
              <a:buClr>
                <a:schemeClr val="accent1"/>
              </a:buClr>
              <a:buFont typeface="Noto Sans Symbols"/>
              <a:buNone/>
              <a:defRPr b="0" i="0" sz="1600" u="none" cap="none" strike="noStrike">
                <a:solidFill>
                  <a:schemeClr val="lt1"/>
                </a:solidFill>
                <a:latin typeface="Calibri"/>
                <a:ea typeface="Calibri"/>
                <a:cs typeface="Calibri"/>
                <a:sym typeface="Calibri"/>
              </a:defRPr>
            </a:lvl3pPr>
            <a:lvl4pPr indent="0" lvl="3" marL="13716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4pPr>
            <a:lvl5pPr indent="0" lvl="4" marL="18288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5pPr>
            <a:lvl6pPr indent="0" lvl="5" marL="22860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6pPr>
            <a:lvl7pPr indent="0" lvl="6" marL="27432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7pPr>
            <a:lvl8pPr indent="0" lvl="7" marL="32004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8pPr>
            <a:lvl9pPr indent="0" lvl="8" marL="36576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9pPr>
          </a:lstStyle>
          <a:p/>
        </p:txBody>
      </p:sp>
      <p:sp>
        <p:nvSpPr>
          <p:cNvPr id="115" name="Shape 115"/>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116" name="Shape 116"/>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117" name="Shape 117"/>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
        <p:nvSpPr>
          <p:cNvPr id="118" name="Shape 118"/>
          <p:cNvSpPr txBox="1"/>
          <p:nvPr/>
        </p:nvSpPr>
        <p:spPr>
          <a:xfrm>
            <a:off x="541870" y="790377"/>
            <a:ext cx="609599" cy="584776"/>
          </a:xfrm>
          <a:prstGeom prst="rect">
            <a:avLst/>
          </a:prstGeom>
          <a:noFill/>
          <a:ln>
            <a:noFill/>
          </a:ln>
        </p:spPr>
        <p:txBody>
          <a:bodyPr anchorCtr="0" anchor="ctr" bIns="45700" lIns="91425" rIns="91425" tIns="45700">
            <a:noAutofit/>
          </a:bodyPr>
          <a:lstStyle/>
          <a:p>
            <a:pPr indent="0" lvl="0" marL="0" marR="0" rtl="0" algn="l">
              <a:spcBef>
                <a:spcPts val="0"/>
              </a:spcBef>
              <a:spcAft>
                <a:spcPts val="0"/>
              </a:spcAft>
              <a:buSzPct val="25000"/>
              <a:buNone/>
            </a:pPr>
            <a:r>
              <a:rPr b="0" i="0" lang="en-US" sz="8000" u="none" cap="none" strike="noStrike">
                <a:solidFill>
                  <a:srgbClr val="BDC6C1"/>
                </a:solidFill>
                <a:latin typeface="Arial"/>
                <a:ea typeface="Arial"/>
                <a:cs typeface="Arial"/>
                <a:sym typeface="Arial"/>
              </a:rPr>
              <a:t>“</a:t>
            </a:r>
          </a:p>
        </p:txBody>
      </p:sp>
      <p:sp>
        <p:nvSpPr>
          <p:cNvPr id="119" name="Shape 119"/>
          <p:cNvSpPr txBox="1"/>
          <p:nvPr/>
        </p:nvSpPr>
        <p:spPr>
          <a:xfrm>
            <a:off x="8893010" y="2886556"/>
            <a:ext cx="609599" cy="584776"/>
          </a:xfrm>
          <a:prstGeom prst="rect">
            <a:avLst/>
          </a:prstGeom>
          <a:noFill/>
          <a:ln>
            <a:noFill/>
          </a:ln>
        </p:spPr>
        <p:txBody>
          <a:bodyPr anchorCtr="0" anchor="ctr" bIns="45700" lIns="91425" rIns="91425" tIns="45700">
            <a:noAutofit/>
          </a:bodyPr>
          <a:lstStyle/>
          <a:p>
            <a:pPr indent="0" lvl="0" marL="0" marR="0" rtl="0" algn="l">
              <a:spcBef>
                <a:spcPts val="0"/>
              </a:spcBef>
              <a:spcAft>
                <a:spcPts val="0"/>
              </a:spcAft>
              <a:buSzPct val="25000"/>
              <a:buNone/>
            </a:pPr>
            <a:r>
              <a:rPr b="0" i="0" lang="en-US" sz="8000" u="none" cap="none" strike="noStrike">
                <a:solidFill>
                  <a:srgbClr val="BDC6C1"/>
                </a:solidFill>
                <a:latin typeface="Arial"/>
                <a:ea typeface="Arial"/>
                <a:cs typeface="Arial"/>
                <a:sym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True or False">
    <p:spTree>
      <p:nvGrpSpPr>
        <p:cNvPr id="120" name="Shape 120"/>
        <p:cNvGrpSpPr/>
        <p:nvPr/>
      </p:nvGrpSpPr>
      <p:grpSpPr>
        <a:xfrm>
          <a:off x="0" y="0"/>
          <a:ext cx="0" cy="0"/>
          <a:chOff x="0" y="0"/>
          <a:chExt cx="0" cy="0"/>
        </a:xfrm>
      </p:grpSpPr>
      <p:sp>
        <p:nvSpPr>
          <p:cNvPr id="121" name="Shape 121"/>
          <p:cNvSpPr txBox="1"/>
          <p:nvPr>
            <p:ph type="title"/>
          </p:nvPr>
        </p:nvSpPr>
        <p:spPr>
          <a:xfrm>
            <a:off x="685799" y="609600"/>
            <a:ext cx="8588202" cy="3022599"/>
          </a:xfrm>
          <a:prstGeom prst="rect">
            <a:avLst/>
          </a:prstGeom>
          <a:noFill/>
          <a:ln>
            <a:noFill/>
          </a:ln>
        </p:spPr>
        <p:txBody>
          <a:bodyPr anchorCtr="0" anchor="ctr" bIns="91425" lIns="91425" rIns="91425" tIns="91425"/>
          <a:lstStyle>
            <a:lvl1pPr indent="0" lvl="0" marL="0" marR="0" rtl="0" algn="l">
              <a:spcBef>
                <a:spcPts val="0"/>
              </a:spcBef>
              <a:buClr>
                <a:schemeClr val="accent1"/>
              </a:buClr>
              <a:buFont typeface="Arial"/>
              <a:buNone/>
              <a:defRPr b="0" i="0" sz="44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122" name="Shape 122"/>
          <p:cNvSpPr txBox="1"/>
          <p:nvPr>
            <p:ph idx="1" type="body"/>
          </p:nvPr>
        </p:nvSpPr>
        <p:spPr>
          <a:xfrm>
            <a:off x="677331" y="4013200"/>
            <a:ext cx="8596668" cy="514247"/>
          </a:xfrm>
          <a:prstGeom prst="rect">
            <a:avLst/>
          </a:prstGeom>
          <a:noFill/>
          <a:ln>
            <a:noFill/>
          </a:ln>
        </p:spPr>
        <p:txBody>
          <a:bodyPr anchorCtr="0" anchor="b" bIns="91425" lIns="91425" rIns="91425" tIns="91425"/>
          <a:lstStyle>
            <a:lvl1pPr indent="0" lvl="0" marL="0" marR="0" rtl="0" algn="l">
              <a:spcBef>
                <a:spcPts val="1000"/>
              </a:spcBef>
              <a:spcAft>
                <a:spcPts val="0"/>
              </a:spcAft>
              <a:buClr>
                <a:schemeClr val="accent1"/>
              </a:buClr>
              <a:buFont typeface="Noto Sans Symbols"/>
              <a:buNone/>
              <a:defRPr b="0" i="0" sz="2400" u="none" cap="none" strike="noStrike">
                <a:solidFill>
                  <a:schemeClr val="accent1"/>
                </a:solidFill>
                <a:latin typeface="Calibri"/>
                <a:ea typeface="Calibri"/>
                <a:cs typeface="Calibri"/>
                <a:sym typeface="Calibri"/>
              </a:defRPr>
            </a:lvl1pPr>
            <a:lvl2pPr indent="0" lvl="1" marL="457200" marR="0" rtl="0" algn="l">
              <a:spcBef>
                <a:spcPts val="1000"/>
              </a:spcBef>
              <a:spcAft>
                <a:spcPts val="0"/>
              </a:spcAft>
              <a:buClr>
                <a:schemeClr val="accent1"/>
              </a:buClr>
              <a:buFont typeface="Noto Sans Symbols"/>
              <a:buNone/>
              <a:defRPr b="0" i="0" sz="1600" u="none" cap="none" strike="noStrike">
                <a:solidFill>
                  <a:srgbClr val="FEFEFE"/>
                </a:solidFill>
                <a:latin typeface="Calibri"/>
                <a:ea typeface="Calibri"/>
                <a:cs typeface="Calibri"/>
                <a:sym typeface="Calibri"/>
              </a:defRPr>
            </a:lvl2pPr>
            <a:lvl3pPr indent="0" lvl="2" marL="914400" marR="0" rtl="0" algn="l">
              <a:spcBef>
                <a:spcPts val="1000"/>
              </a:spcBef>
              <a:spcAft>
                <a:spcPts val="0"/>
              </a:spcAft>
              <a:buClr>
                <a:schemeClr val="accent1"/>
              </a:buClr>
              <a:buFont typeface="Noto Sans Symbols"/>
              <a:buNone/>
              <a:defRPr b="0" i="0" sz="1400" u="none" cap="none" strike="noStrike">
                <a:solidFill>
                  <a:srgbClr val="FEFEFE"/>
                </a:solidFill>
                <a:latin typeface="Calibri"/>
                <a:ea typeface="Calibri"/>
                <a:cs typeface="Calibri"/>
                <a:sym typeface="Calibri"/>
              </a:defRPr>
            </a:lvl3pPr>
            <a:lvl4pPr indent="0" lvl="3" marL="1371600" marR="0" rtl="0" algn="l">
              <a:spcBef>
                <a:spcPts val="1000"/>
              </a:spcBef>
              <a:spcAft>
                <a:spcPts val="0"/>
              </a:spcAft>
              <a:buClr>
                <a:schemeClr val="accent1"/>
              </a:buClr>
              <a:buFont typeface="Noto Sans Symbols"/>
              <a:buNone/>
              <a:defRPr b="0" i="0" sz="1200" u="none" cap="none" strike="noStrike">
                <a:solidFill>
                  <a:srgbClr val="FEFEFE"/>
                </a:solidFill>
                <a:latin typeface="Calibri"/>
                <a:ea typeface="Calibri"/>
                <a:cs typeface="Calibri"/>
                <a:sym typeface="Calibri"/>
              </a:defRPr>
            </a:lvl4pPr>
            <a:lvl5pPr indent="0" lvl="4" marL="1828800" marR="0" rtl="0" algn="l">
              <a:spcBef>
                <a:spcPts val="1000"/>
              </a:spcBef>
              <a:spcAft>
                <a:spcPts val="0"/>
              </a:spcAft>
              <a:buClr>
                <a:schemeClr val="accent1"/>
              </a:buClr>
              <a:buFont typeface="Noto Sans Symbols"/>
              <a:buNone/>
              <a:defRPr b="0" i="0" sz="1200" u="none" cap="none" strike="noStrike">
                <a:solidFill>
                  <a:srgbClr val="FEFEFE"/>
                </a:solidFill>
                <a:latin typeface="Calibri"/>
                <a:ea typeface="Calibri"/>
                <a:cs typeface="Calibri"/>
                <a:sym typeface="Calibri"/>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9pPr>
          </a:lstStyle>
          <a:p/>
        </p:txBody>
      </p:sp>
      <p:sp>
        <p:nvSpPr>
          <p:cNvPr id="123" name="Shape 123"/>
          <p:cNvSpPr txBox="1"/>
          <p:nvPr>
            <p:ph idx="2" type="body"/>
          </p:nvPr>
        </p:nvSpPr>
        <p:spPr>
          <a:xfrm>
            <a:off x="677335" y="4527448"/>
            <a:ext cx="8596668" cy="1513914"/>
          </a:xfrm>
          <a:prstGeom prst="rect">
            <a:avLst/>
          </a:prstGeom>
          <a:noFill/>
          <a:ln>
            <a:noFill/>
          </a:ln>
        </p:spPr>
        <p:txBody>
          <a:bodyPr anchorCtr="0" anchor="t" bIns="91425" lIns="91425" rIns="91425" tIns="91425"/>
          <a:lstStyle>
            <a:lvl1pPr indent="0" lvl="0" marL="0" marR="0" rtl="0" algn="l">
              <a:spcBef>
                <a:spcPts val="1000"/>
              </a:spcBef>
              <a:spcAft>
                <a:spcPts val="0"/>
              </a:spcAft>
              <a:buClr>
                <a:schemeClr val="accent1"/>
              </a:buClr>
              <a:buFont typeface="Noto Sans Symbols"/>
              <a:buNone/>
              <a:defRPr b="0" i="0" sz="1800" u="none" cap="none" strike="noStrike">
                <a:solidFill>
                  <a:srgbClr val="FEFEFE"/>
                </a:solidFill>
                <a:latin typeface="Calibri"/>
                <a:ea typeface="Calibri"/>
                <a:cs typeface="Calibri"/>
                <a:sym typeface="Calibri"/>
              </a:defRPr>
            </a:lvl1pPr>
            <a:lvl2pPr indent="0" lvl="1" marL="457200" marR="0" rtl="0" algn="l">
              <a:spcBef>
                <a:spcPts val="1000"/>
              </a:spcBef>
              <a:spcAft>
                <a:spcPts val="0"/>
              </a:spcAft>
              <a:buClr>
                <a:schemeClr val="accent1"/>
              </a:buClr>
              <a:buFont typeface="Noto Sans Symbols"/>
              <a:buNone/>
              <a:defRPr b="0" i="0" sz="1800" u="none" cap="none" strike="noStrike">
                <a:solidFill>
                  <a:schemeClr val="lt1"/>
                </a:solidFill>
                <a:latin typeface="Calibri"/>
                <a:ea typeface="Calibri"/>
                <a:cs typeface="Calibri"/>
                <a:sym typeface="Calibri"/>
              </a:defRPr>
            </a:lvl2pPr>
            <a:lvl3pPr indent="0" lvl="2" marL="914400" marR="0" rtl="0" algn="l">
              <a:spcBef>
                <a:spcPts val="1000"/>
              </a:spcBef>
              <a:spcAft>
                <a:spcPts val="0"/>
              </a:spcAft>
              <a:buClr>
                <a:schemeClr val="accent1"/>
              </a:buClr>
              <a:buFont typeface="Noto Sans Symbols"/>
              <a:buNone/>
              <a:defRPr b="0" i="0" sz="1600" u="none" cap="none" strike="noStrike">
                <a:solidFill>
                  <a:schemeClr val="lt1"/>
                </a:solidFill>
                <a:latin typeface="Calibri"/>
                <a:ea typeface="Calibri"/>
                <a:cs typeface="Calibri"/>
                <a:sym typeface="Calibri"/>
              </a:defRPr>
            </a:lvl3pPr>
            <a:lvl4pPr indent="0" lvl="3" marL="13716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4pPr>
            <a:lvl5pPr indent="0" lvl="4" marL="18288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5pPr>
            <a:lvl6pPr indent="0" lvl="5" marL="22860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6pPr>
            <a:lvl7pPr indent="0" lvl="6" marL="27432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7pPr>
            <a:lvl8pPr indent="0" lvl="7" marL="32004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8pPr>
            <a:lvl9pPr indent="0" lvl="8" marL="36576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9pPr>
          </a:lstStyle>
          <a:p/>
        </p:txBody>
      </p:sp>
      <p:sp>
        <p:nvSpPr>
          <p:cNvPr id="124" name="Shape 124"/>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125" name="Shape 125"/>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126" name="Shape 126"/>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27" name="Shape 127"/>
        <p:cNvGrpSpPr/>
        <p:nvPr/>
      </p:nvGrpSpPr>
      <p:grpSpPr>
        <a:xfrm>
          <a:off x="0" y="0"/>
          <a:ext cx="0" cy="0"/>
          <a:chOff x="0" y="0"/>
          <a:chExt cx="0" cy="0"/>
        </a:xfrm>
      </p:grpSpPr>
      <p:sp>
        <p:nvSpPr>
          <p:cNvPr id="128" name="Shape 128"/>
          <p:cNvSpPr txBox="1"/>
          <p:nvPr>
            <p:ph type="title"/>
          </p:nvPr>
        </p:nvSpPr>
        <p:spPr>
          <a:xfrm>
            <a:off x="677333" y="609600"/>
            <a:ext cx="8596668" cy="1320800"/>
          </a:xfrm>
          <a:prstGeom prst="rect">
            <a:avLst/>
          </a:prstGeom>
          <a:noFill/>
          <a:ln>
            <a:noFill/>
          </a:ln>
        </p:spPr>
        <p:txBody>
          <a:bodyPr anchorCtr="0" anchor="t" bIns="91425" lIns="91425" rIns="91425" tIns="91425"/>
          <a:lstStyle>
            <a:lvl1pPr indent="0" lvl="0" marL="0" marR="0" rtl="0" algn="l">
              <a:spcBef>
                <a:spcPts val="0"/>
              </a:spcBef>
              <a:buClr>
                <a:schemeClr val="accent1"/>
              </a:buClr>
              <a:buFont typeface="Arial"/>
              <a:buNone/>
              <a:defRPr b="0" i="0" sz="36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129" name="Shape 129"/>
          <p:cNvSpPr txBox="1"/>
          <p:nvPr>
            <p:ph idx="1" type="body"/>
          </p:nvPr>
        </p:nvSpPr>
        <p:spPr>
          <a:xfrm rot="5400000">
            <a:off x="3035281" y="-197358"/>
            <a:ext cx="3880773" cy="8596668"/>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FEFEFE"/>
                </a:solidFill>
                <a:latin typeface="Calibri"/>
                <a:ea typeface="Calibri"/>
                <a:cs typeface="Calibri"/>
                <a:sym typeface="Calibri"/>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FEFEFE"/>
                </a:solidFill>
                <a:latin typeface="Calibri"/>
                <a:ea typeface="Calibri"/>
                <a:cs typeface="Calibri"/>
                <a:sym typeface="Calibri"/>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FEFEFE"/>
                </a:solidFill>
                <a:latin typeface="Calibri"/>
                <a:ea typeface="Calibri"/>
                <a:cs typeface="Calibri"/>
                <a:sym typeface="Calibri"/>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9pPr>
          </a:lstStyle>
          <a:p/>
        </p:txBody>
      </p:sp>
      <p:sp>
        <p:nvSpPr>
          <p:cNvPr id="130" name="Shape 130"/>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131" name="Shape 131"/>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132" name="Shape 132"/>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33" name="Shape 133"/>
        <p:cNvGrpSpPr/>
        <p:nvPr/>
      </p:nvGrpSpPr>
      <p:grpSpPr>
        <a:xfrm>
          <a:off x="0" y="0"/>
          <a:ext cx="0" cy="0"/>
          <a:chOff x="0" y="0"/>
          <a:chExt cx="0" cy="0"/>
        </a:xfrm>
      </p:grpSpPr>
      <p:sp>
        <p:nvSpPr>
          <p:cNvPr id="134" name="Shape 134"/>
          <p:cNvSpPr txBox="1"/>
          <p:nvPr>
            <p:ph type="title"/>
          </p:nvPr>
        </p:nvSpPr>
        <p:spPr>
          <a:xfrm rot="5400000">
            <a:off x="5994318" y="2582952"/>
            <a:ext cx="5251450" cy="1304742"/>
          </a:xfrm>
          <a:prstGeom prst="rect">
            <a:avLst/>
          </a:prstGeom>
          <a:noFill/>
          <a:ln>
            <a:noFill/>
          </a:ln>
        </p:spPr>
        <p:txBody>
          <a:bodyPr anchorCtr="0" anchor="ctr" bIns="91425" lIns="91425" rIns="91425" tIns="91425"/>
          <a:lstStyle>
            <a:lvl1pPr indent="0" lvl="0" marL="0" marR="0" rtl="0" algn="l">
              <a:spcBef>
                <a:spcPts val="0"/>
              </a:spcBef>
              <a:buClr>
                <a:schemeClr val="accent1"/>
              </a:buClr>
              <a:buFont typeface="Arial"/>
              <a:buNone/>
              <a:defRPr b="0" i="0" sz="36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135" name="Shape 135"/>
          <p:cNvSpPr txBox="1"/>
          <p:nvPr>
            <p:ph idx="1" type="body"/>
          </p:nvPr>
        </p:nvSpPr>
        <p:spPr>
          <a:xfrm rot="5400000">
            <a:off x="1581685" y="-294750"/>
            <a:ext cx="5251449" cy="7060149"/>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FEFEFE"/>
                </a:solidFill>
                <a:latin typeface="Calibri"/>
                <a:ea typeface="Calibri"/>
                <a:cs typeface="Calibri"/>
                <a:sym typeface="Calibri"/>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FEFEFE"/>
                </a:solidFill>
                <a:latin typeface="Calibri"/>
                <a:ea typeface="Calibri"/>
                <a:cs typeface="Calibri"/>
                <a:sym typeface="Calibri"/>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FEFEFE"/>
                </a:solidFill>
                <a:latin typeface="Calibri"/>
                <a:ea typeface="Calibri"/>
                <a:cs typeface="Calibri"/>
                <a:sym typeface="Calibri"/>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9pPr>
          </a:lstStyle>
          <a:p/>
        </p:txBody>
      </p:sp>
      <p:sp>
        <p:nvSpPr>
          <p:cNvPr id="136" name="Shape 136"/>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137" name="Shape 137"/>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138" name="Shape 138"/>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39" name="Shape 39"/>
        <p:cNvGrpSpPr/>
        <p:nvPr/>
      </p:nvGrpSpPr>
      <p:grpSpPr>
        <a:xfrm>
          <a:off x="0" y="0"/>
          <a:ext cx="0" cy="0"/>
          <a:chOff x="0" y="0"/>
          <a:chExt cx="0" cy="0"/>
        </a:xfrm>
      </p:grpSpPr>
      <p:sp>
        <p:nvSpPr>
          <p:cNvPr id="40" name="Shape 40"/>
          <p:cNvSpPr txBox="1"/>
          <p:nvPr>
            <p:ph type="title"/>
          </p:nvPr>
        </p:nvSpPr>
        <p:spPr>
          <a:xfrm>
            <a:off x="677333" y="609600"/>
            <a:ext cx="8596668" cy="1320800"/>
          </a:xfrm>
          <a:prstGeom prst="rect">
            <a:avLst/>
          </a:prstGeom>
          <a:noFill/>
          <a:ln>
            <a:noFill/>
          </a:ln>
        </p:spPr>
        <p:txBody>
          <a:bodyPr anchorCtr="0" anchor="t" bIns="91425" lIns="91425" rIns="91425" tIns="91425"/>
          <a:lstStyle>
            <a:lvl1pPr indent="0" lvl="0" marL="0" marR="0" rtl="0" algn="l">
              <a:spcBef>
                <a:spcPts val="0"/>
              </a:spcBef>
              <a:buClr>
                <a:schemeClr val="accent1"/>
              </a:buClr>
              <a:buFont typeface="Arial"/>
              <a:buNone/>
              <a:defRPr b="0" i="0" sz="36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41" name="Shape 41"/>
          <p:cNvSpPr txBox="1"/>
          <p:nvPr>
            <p:ph idx="1" type="body"/>
          </p:nvPr>
        </p:nvSpPr>
        <p:spPr>
          <a:xfrm>
            <a:off x="677333" y="2160589"/>
            <a:ext cx="8596668" cy="3880773"/>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FEFEFE"/>
                </a:solidFill>
                <a:latin typeface="Calibri"/>
                <a:ea typeface="Calibri"/>
                <a:cs typeface="Calibri"/>
                <a:sym typeface="Calibri"/>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FEFEFE"/>
                </a:solidFill>
                <a:latin typeface="Calibri"/>
                <a:ea typeface="Calibri"/>
                <a:cs typeface="Calibri"/>
                <a:sym typeface="Calibri"/>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FEFEFE"/>
                </a:solidFill>
                <a:latin typeface="Calibri"/>
                <a:ea typeface="Calibri"/>
                <a:cs typeface="Calibri"/>
                <a:sym typeface="Calibri"/>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9pPr>
          </a:lstStyle>
          <a:p/>
        </p:txBody>
      </p:sp>
      <p:sp>
        <p:nvSpPr>
          <p:cNvPr id="42" name="Shape 42"/>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43" name="Shape 43"/>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44" name="Shape 44"/>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45" name="Shape 45"/>
        <p:cNvGrpSpPr/>
        <p:nvPr/>
      </p:nvGrpSpPr>
      <p:grpSpPr>
        <a:xfrm>
          <a:off x="0" y="0"/>
          <a:ext cx="0" cy="0"/>
          <a:chOff x="0" y="0"/>
          <a:chExt cx="0" cy="0"/>
        </a:xfrm>
      </p:grpSpPr>
      <p:sp>
        <p:nvSpPr>
          <p:cNvPr id="46" name="Shape 46"/>
          <p:cNvSpPr txBox="1"/>
          <p:nvPr>
            <p:ph type="title"/>
          </p:nvPr>
        </p:nvSpPr>
        <p:spPr>
          <a:xfrm>
            <a:off x="677335" y="2700866"/>
            <a:ext cx="8596668" cy="1826580"/>
          </a:xfrm>
          <a:prstGeom prst="rect">
            <a:avLst/>
          </a:prstGeom>
          <a:noFill/>
          <a:ln>
            <a:noFill/>
          </a:ln>
        </p:spPr>
        <p:txBody>
          <a:bodyPr anchorCtr="0" anchor="b" bIns="91425" lIns="91425" rIns="91425" tIns="91425"/>
          <a:lstStyle>
            <a:lvl1pPr indent="0" lvl="0" marL="0" marR="0" rtl="0" algn="l">
              <a:spcBef>
                <a:spcPts val="0"/>
              </a:spcBef>
              <a:buClr>
                <a:schemeClr val="accent1"/>
              </a:buClr>
              <a:buFont typeface="Arial"/>
              <a:buNone/>
              <a:defRPr b="0" i="0" sz="40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47" name="Shape 47"/>
          <p:cNvSpPr txBox="1"/>
          <p:nvPr>
            <p:ph idx="1" type="body"/>
          </p:nvPr>
        </p:nvSpPr>
        <p:spPr>
          <a:xfrm>
            <a:off x="677335" y="4527448"/>
            <a:ext cx="8596668" cy="860399"/>
          </a:xfrm>
          <a:prstGeom prst="rect">
            <a:avLst/>
          </a:prstGeom>
          <a:noFill/>
          <a:ln>
            <a:noFill/>
          </a:ln>
        </p:spPr>
        <p:txBody>
          <a:bodyPr anchorCtr="0" anchor="t" bIns="91425" lIns="91425" rIns="91425" tIns="91425"/>
          <a:lstStyle>
            <a:lvl1pPr indent="0" lvl="0" marL="0" marR="0" rtl="0" algn="l">
              <a:spcBef>
                <a:spcPts val="1000"/>
              </a:spcBef>
              <a:spcAft>
                <a:spcPts val="0"/>
              </a:spcAft>
              <a:buClr>
                <a:schemeClr val="accent1"/>
              </a:buClr>
              <a:buFont typeface="Noto Sans Symbols"/>
              <a:buNone/>
              <a:defRPr b="0" i="0" sz="2000" u="none" cap="none" strike="noStrike">
                <a:solidFill>
                  <a:srgbClr val="FEFEFE"/>
                </a:solidFill>
                <a:latin typeface="Calibri"/>
                <a:ea typeface="Calibri"/>
                <a:cs typeface="Calibri"/>
                <a:sym typeface="Calibri"/>
              </a:defRPr>
            </a:lvl1pPr>
            <a:lvl2pPr indent="0" lvl="1" marL="457200" marR="0" rtl="0" algn="l">
              <a:spcBef>
                <a:spcPts val="1000"/>
              </a:spcBef>
              <a:spcAft>
                <a:spcPts val="0"/>
              </a:spcAft>
              <a:buClr>
                <a:schemeClr val="accent1"/>
              </a:buClr>
              <a:buFont typeface="Noto Sans Symbols"/>
              <a:buNone/>
              <a:defRPr b="0" i="0" sz="1800" u="none" cap="none" strike="noStrike">
                <a:solidFill>
                  <a:schemeClr val="lt1"/>
                </a:solidFill>
                <a:latin typeface="Calibri"/>
                <a:ea typeface="Calibri"/>
                <a:cs typeface="Calibri"/>
                <a:sym typeface="Calibri"/>
              </a:defRPr>
            </a:lvl2pPr>
            <a:lvl3pPr indent="0" lvl="2" marL="914400" marR="0" rtl="0" algn="l">
              <a:spcBef>
                <a:spcPts val="1000"/>
              </a:spcBef>
              <a:spcAft>
                <a:spcPts val="0"/>
              </a:spcAft>
              <a:buClr>
                <a:schemeClr val="accent1"/>
              </a:buClr>
              <a:buFont typeface="Noto Sans Symbols"/>
              <a:buNone/>
              <a:defRPr b="0" i="0" sz="1600" u="none" cap="none" strike="noStrike">
                <a:solidFill>
                  <a:schemeClr val="lt1"/>
                </a:solidFill>
                <a:latin typeface="Calibri"/>
                <a:ea typeface="Calibri"/>
                <a:cs typeface="Calibri"/>
                <a:sym typeface="Calibri"/>
              </a:defRPr>
            </a:lvl3pPr>
            <a:lvl4pPr indent="0" lvl="3" marL="13716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4pPr>
            <a:lvl5pPr indent="0" lvl="4" marL="18288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5pPr>
            <a:lvl6pPr indent="0" lvl="5" marL="22860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6pPr>
            <a:lvl7pPr indent="0" lvl="6" marL="27432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7pPr>
            <a:lvl8pPr indent="0" lvl="7" marL="32004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8pPr>
            <a:lvl9pPr indent="0" lvl="8" marL="3657600" marR="0" rtl="0" algn="l">
              <a:spcBef>
                <a:spcPts val="1000"/>
              </a:spcBef>
              <a:spcAft>
                <a:spcPts val="0"/>
              </a:spcAft>
              <a:buClr>
                <a:schemeClr val="accent1"/>
              </a:buClr>
              <a:buFont typeface="Noto Sans Symbols"/>
              <a:buNone/>
              <a:defRPr b="0" i="0" sz="1400" u="none" cap="none" strike="noStrike">
                <a:solidFill>
                  <a:schemeClr val="lt1"/>
                </a:solidFill>
                <a:latin typeface="Calibri"/>
                <a:ea typeface="Calibri"/>
                <a:cs typeface="Calibri"/>
                <a:sym typeface="Calibri"/>
              </a:defRPr>
            </a:lvl9pPr>
          </a:lstStyle>
          <a:p/>
        </p:txBody>
      </p:sp>
      <p:sp>
        <p:nvSpPr>
          <p:cNvPr id="48" name="Shape 48"/>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49" name="Shape 49"/>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50" name="Shape 50"/>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51" name="Shape 51"/>
        <p:cNvGrpSpPr/>
        <p:nvPr/>
      </p:nvGrpSpPr>
      <p:grpSpPr>
        <a:xfrm>
          <a:off x="0" y="0"/>
          <a:ext cx="0" cy="0"/>
          <a:chOff x="0" y="0"/>
          <a:chExt cx="0" cy="0"/>
        </a:xfrm>
      </p:grpSpPr>
      <p:sp>
        <p:nvSpPr>
          <p:cNvPr id="52" name="Shape 52"/>
          <p:cNvSpPr txBox="1"/>
          <p:nvPr>
            <p:ph type="title"/>
          </p:nvPr>
        </p:nvSpPr>
        <p:spPr>
          <a:xfrm>
            <a:off x="677333" y="609600"/>
            <a:ext cx="8596668" cy="1320800"/>
          </a:xfrm>
          <a:prstGeom prst="rect">
            <a:avLst/>
          </a:prstGeom>
          <a:noFill/>
          <a:ln>
            <a:noFill/>
          </a:ln>
        </p:spPr>
        <p:txBody>
          <a:bodyPr anchorCtr="0" anchor="t" bIns="91425" lIns="91425" rIns="91425" tIns="91425"/>
          <a:lstStyle>
            <a:lvl1pPr indent="0" lvl="0" marL="0" marR="0" rtl="0" algn="l">
              <a:spcBef>
                <a:spcPts val="0"/>
              </a:spcBef>
              <a:buClr>
                <a:schemeClr val="accent1"/>
              </a:buClr>
              <a:buFont typeface="Arial"/>
              <a:buNone/>
              <a:defRPr b="0" i="0" sz="36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53" name="Shape 53"/>
          <p:cNvSpPr txBox="1"/>
          <p:nvPr>
            <p:ph idx="1" type="body"/>
          </p:nvPr>
        </p:nvSpPr>
        <p:spPr>
          <a:xfrm>
            <a:off x="677333" y="2160589"/>
            <a:ext cx="4184035" cy="3880771"/>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FEFEFE"/>
                </a:solidFill>
                <a:latin typeface="Calibri"/>
                <a:ea typeface="Calibri"/>
                <a:cs typeface="Calibri"/>
                <a:sym typeface="Calibri"/>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FEFEFE"/>
                </a:solidFill>
                <a:latin typeface="Calibri"/>
                <a:ea typeface="Calibri"/>
                <a:cs typeface="Calibri"/>
                <a:sym typeface="Calibri"/>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FEFEFE"/>
                </a:solidFill>
                <a:latin typeface="Calibri"/>
                <a:ea typeface="Calibri"/>
                <a:cs typeface="Calibri"/>
                <a:sym typeface="Calibri"/>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9pPr>
          </a:lstStyle>
          <a:p/>
        </p:txBody>
      </p:sp>
      <p:sp>
        <p:nvSpPr>
          <p:cNvPr id="54" name="Shape 54"/>
          <p:cNvSpPr txBox="1"/>
          <p:nvPr>
            <p:ph idx="2" type="body"/>
          </p:nvPr>
        </p:nvSpPr>
        <p:spPr>
          <a:xfrm>
            <a:off x="5089969" y="2160589"/>
            <a:ext cx="4184033" cy="3880773"/>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FEFEFE"/>
                </a:solidFill>
                <a:latin typeface="Calibri"/>
                <a:ea typeface="Calibri"/>
                <a:cs typeface="Calibri"/>
                <a:sym typeface="Calibri"/>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FEFEFE"/>
                </a:solidFill>
                <a:latin typeface="Calibri"/>
                <a:ea typeface="Calibri"/>
                <a:cs typeface="Calibri"/>
                <a:sym typeface="Calibri"/>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FEFEFE"/>
                </a:solidFill>
                <a:latin typeface="Calibri"/>
                <a:ea typeface="Calibri"/>
                <a:cs typeface="Calibri"/>
                <a:sym typeface="Calibri"/>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9pPr>
          </a:lstStyle>
          <a:p/>
        </p:txBody>
      </p:sp>
      <p:sp>
        <p:nvSpPr>
          <p:cNvPr id="55" name="Shape 55"/>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56" name="Shape 56"/>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57" name="Shape 57"/>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58" name="Shape 58"/>
        <p:cNvGrpSpPr/>
        <p:nvPr/>
      </p:nvGrpSpPr>
      <p:grpSpPr>
        <a:xfrm>
          <a:off x="0" y="0"/>
          <a:ext cx="0" cy="0"/>
          <a:chOff x="0" y="0"/>
          <a:chExt cx="0" cy="0"/>
        </a:xfrm>
      </p:grpSpPr>
      <p:sp>
        <p:nvSpPr>
          <p:cNvPr id="59" name="Shape 59"/>
          <p:cNvSpPr txBox="1"/>
          <p:nvPr>
            <p:ph type="title"/>
          </p:nvPr>
        </p:nvSpPr>
        <p:spPr>
          <a:xfrm>
            <a:off x="677333" y="609600"/>
            <a:ext cx="8596668" cy="1320800"/>
          </a:xfrm>
          <a:prstGeom prst="rect">
            <a:avLst/>
          </a:prstGeom>
          <a:noFill/>
          <a:ln>
            <a:noFill/>
          </a:ln>
        </p:spPr>
        <p:txBody>
          <a:bodyPr anchorCtr="0" anchor="t" bIns="91425" lIns="91425" rIns="91425" tIns="91425"/>
          <a:lstStyle>
            <a:lvl1pPr indent="0" lvl="0" marL="0" marR="0" rtl="0" algn="l">
              <a:spcBef>
                <a:spcPts val="0"/>
              </a:spcBef>
              <a:buClr>
                <a:schemeClr val="accent1"/>
              </a:buClr>
              <a:buFont typeface="Arial"/>
              <a:buNone/>
              <a:defRPr b="0" i="0" sz="36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60" name="Shape 60"/>
          <p:cNvSpPr txBox="1"/>
          <p:nvPr>
            <p:ph idx="1" type="body"/>
          </p:nvPr>
        </p:nvSpPr>
        <p:spPr>
          <a:xfrm>
            <a:off x="675745" y="2160983"/>
            <a:ext cx="4185622" cy="576262"/>
          </a:xfrm>
          <a:prstGeom prst="rect">
            <a:avLst/>
          </a:prstGeom>
          <a:noFill/>
          <a:ln>
            <a:noFill/>
          </a:ln>
        </p:spPr>
        <p:txBody>
          <a:bodyPr anchorCtr="0" anchor="b" bIns="91425" lIns="91425" rIns="91425" tIns="91425"/>
          <a:lstStyle>
            <a:lvl1pPr indent="0" lvl="0" marL="0" marR="0" rtl="0" algn="l">
              <a:spcBef>
                <a:spcPts val="1000"/>
              </a:spcBef>
              <a:spcAft>
                <a:spcPts val="0"/>
              </a:spcAft>
              <a:buClr>
                <a:schemeClr val="accent1"/>
              </a:buClr>
              <a:buFont typeface="Noto Sans Symbols"/>
              <a:buNone/>
              <a:defRPr b="0" i="0" sz="2400" u="none" cap="none" strike="noStrike">
                <a:solidFill>
                  <a:srgbClr val="FEFEFE"/>
                </a:solidFill>
                <a:latin typeface="Calibri"/>
                <a:ea typeface="Calibri"/>
                <a:cs typeface="Calibri"/>
                <a:sym typeface="Calibri"/>
              </a:defRPr>
            </a:lvl1pPr>
            <a:lvl2pPr indent="0" lvl="1" marL="457200" marR="0" rtl="0" algn="l">
              <a:spcBef>
                <a:spcPts val="1000"/>
              </a:spcBef>
              <a:spcAft>
                <a:spcPts val="0"/>
              </a:spcAft>
              <a:buClr>
                <a:schemeClr val="accent1"/>
              </a:buClr>
              <a:buFont typeface="Noto Sans Symbols"/>
              <a:buNone/>
              <a:defRPr b="1" i="0" sz="2000" u="none" cap="none" strike="noStrike">
                <a:solidFill>
                  <a:srgbClr val="FEFEFE"/>
                </a:solidFill>
                <a:latin typeface="Calibri"/>
                <a:ea typeface="Calibri"/>
                <a:cs typeface="Calibri"/>
                <a:sym typeface="Calibri"/>
              </a:defRPr>
            </a:lvl2pPr>
            <a:lvl3pPr indent="0" lvl="2" marL="914400" marR="0" rtl="0" algn="l">
              <a:spcBef>
                <a:spcPts val="1000"/>
              </a:spcBef>
              <a:spcAft>
                <a:spcPts val="0"/>
              </a:spcAft>
              <a:buClr>
                <a:schemeClr val="accent1"/>
              </a:buClr>
              <a:buFont typeface="Noto Sans Symbols"/>
              <a:buNone/>
              <a:defRPr b="1" i="0" sz="1800" u="none" cap="none" strike="noStrike">
                <a:solidFill>
                  <a:srgbClr val="FEFEFE"/>
                </a:solidFill>
                <a:latin typeface="Calibri"/>
                <a:ea typeface="Calibri"/>
                <a:cs typeface="Calibri"/>
                <a:sym typeface="Calibri"/>
              </a:defRPr>
            </a:lvl3pPr>
            <a:lvl4pPr indent="0" lvl="3" marL="1371600" marR="0" rtl="0" algn="l">
              <a:spcBef>
                <a:spcPts val="1000"/>
              </a:spcBef>
              <a:spcAft>
                <a:spcPts val="0"/>
              </a:spcAft>
              <a:buClr>
                <a:schemeClr val="accent1"/>
              </a:buClr>
              <a:buFont typeface="Noto Sans Symbols"/>
              <a:buNone/>
              <a:defRPr b="1" i="0" sz="1600" u="none" cap="none" strike="noStrike">
                <a:solidFill>
                  <a:srgbClr val="FEFEFE"/>
                </a:solidFill>
                <a:latin typeface="Calibri"/>
                <a:ea typeface="Calibri"/>
                <a:cs typeface="Calibri"/>
                <a:sym typeface="Calibri"/>
              </a:defRPr>
            </a:lvl4pPr>
            <a:lvl5pPr indent="0" lvl="4" marL="1828800" marR="0" rtl="0" algn="l">
              <a:spcBef>
                <a:spcPts val="1000"/>
              </a:spcBef>
              <a:spcAft>
                <a:spcPts val="0"/>
              </a:spcAft>
              <a:buClr>
                <a:schemeClr val="accent1"/>
              </a:buClr>
              <a:buFont typeface="Noto Sans Symbols"/>
              <a:buNone/>
              <a:defRPr b="1" i="0" sz="1600" u="none" cap="none" strike="noStrike">
                <a:solidFill>
                  <a:srgbClr val="FEFEFE"/>
                </a:solidFill>
                <a:latin typeface="Calibri"/>
                <a:ea typeface="Calibri"/>
                <a:cs typeface="Calibri"/>
                <a:sym typeface="Calibri"/>
              </a:defRPr>
            </a:lvl5pPr>
            <a:lvl6pPr indent="0" lvl="5" marL="2286000" marR="0" rtl="0" algn="l">
              <a:spcBef>
                <a:spcPts val="1000"/>
              </a:spcBef>
              <a:spcAft>
                <a:spcPts val="0"/>
              </a:spcAft>
              <a:buClr>
                <a:schemeClr val="accent1"/>
              </a:buClr>
              <a:buFont typeface="Noto Sans Symbols"/>
              <a:buNone/>
              <a:defRPr b="1" i="0" sz="1600" u="none" cap="none" strike="noStrike">
                <a:solidFill>
                  <a:srgbClr val="FEFEFE"/>
                </a:solidFill>
                <a:latin typeface="Calibri"/>
                <a:ea typeface="Calibri"/>
                <a:cs typeface="Calibri"/>
                <a:sym typeface="Calibri"/>
              </a:defRPr>
            </a:lvl6pPr>
            <a:lvl7pPr indent="0" lvl="6" marL="2743200" marR="0" rtl="0" algn="l">
              <a:spcBef>
                <a:spcPts val="1000"/>
              </a:spcBef>
              <a:spcAft>
                <a:spcPts val="0"/>
              </a:spcAft>
              <a:buClr>
                <a:schemeClr val="accent1"/>
              </a:buClr>
              <a:buFont typeface="Noto Sans Symbols"/>
              <a:buNone/>
              <a:defRPr b="1" i="0" sz="1600" u="none" cap="none" strike="noStrike">
                <a:solidFill>
                  <a:srgbClr val="FEFEFE"/>
                </a:solidFill>
                <a:latin typeface="Calibri"/>
                <a:ea typeface="Calibri"/>
                <a:cs typeface="Calibri"/>
                <a:sym typeface="Calibri"/>
              </a:defRPr>
            </a:lvl7pPr>
            <a:lvl8pPr indent="0" lvl="7" marL="3200400" marR="0" rtl="0" algn="l">
              <a:spcBef>
                <a:spcPts val="1000"/>
              </a:spcBef>
              <a:spcAft>
                <a:spcPts val="0"/>
              </a:spcAft>
              <a:buClr>
                <a:schemeClr val="accent1"/>
              </a:buClr>
              <a:buFont typeface="Noto Sans Symbols"/>
              <a:buNone/>
              <a:defRPr b="1" i="0" sz="1600" u="none" cap="none" strike="noStrike">
                <a:solidFill>
                  <a:srgbClr val="FEFEFE"/>
                </a:solidFill>
                <a:latin typeface="Calibri"/>
                <a:ea typeface="Calibri"/>
                <a:cs typeface="Calibri"/>
                <a:sym typeface="Calibri"/>
              </a:defRPr>
            </a:lvl8pPr>
            <a:lvl9pPr indent="0" lvl="8" marL="3657600" marR="0" rtl="0" algn="l">
              <a:spcBef>
                <a:spcPts val="1000"/>
              </a:spcBef>
              <a:spcAft>
                <a:spcPts val="0"/>
              </a:spcAft>
              <a:buClr>
                <a:schemeClr val="accent1"/>
              </a:buClr>
              <a:buFont typeface="Noto Sans Symbols"/>
              <a:buNone/>
              <a:defRPr b="1" i="0" sz="1600" u="none" cap="none" strike="noStrike">
                <a:solidFill>
                  <a:srgbClr val="FEFEFE"/>
                </a:solidFill>
                <a:latin typeface="Calibri"/>
                <a:ea typeface="Calibri"/>
                <a:cs typeface="Calibri"/>
                <a:sym typeface="Calibri"/>
              </a:defRPr>
            </a:lvl9pPr>
          </a:lstStyle>
          <a:p/>
        </p:txBody>
      </p:sp>
      <p:sp>
        <p:nvSpPr>
          <p:cNvPr id="61" name="Shape 61"/>
          <p:cNvSpPr txBox="1"/>
          <p:nvPr>
            <p:ph idx="2" type="body"/>
          </p:nvPr>
        </p:nvSpPr>
        <p:spPr>
          <a:xfrm>
            <a:off x="675745" y="2737244"/>
            <a:ext cx="4185622" cy="3304117"/>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FEFEFE"/>
                </a:solidFill>
                <a:latin typeface="Calibri"/>
                <a:ea typeface="Calibri"/>
                <a:cs typeface="Calibri"/>
                <a:sym typeface="Calibri"/>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FEFEFE"/>
                </a:solidFill>
                <a:latin typeface="Calibri"/>
                <a:ea typeface="Calibri"/>
                <a:cs typeface="Calibri"/>
                <a:sym typeface="Calibri"/>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FEFEFE"/>
                </a:solidFill>
                <a:latin typeface="Calibri"/>
                <a:ea typeface="Calibri"/>
                <a:cs typeface="Calibri"/>
                <a:sym typeface="Calibri"/>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9pPr>
          </a:lstStyle>
          <a:p/>
        </p:txBody>
      </p:sp>
      <p:sp>
        <p:nvSpPr>
          <p:cNvPr id="62" name="Shape 62"/>
          <p:cNvSpPr txBox="1"/>
          <p:nvPr>
            <p:ph idx="3" type="body"/>
          </p:nvPr>
        </p:nvSpPr>
        <p:spPr>
          <a:xfrm>
            <a:off x="5088382" y="2160983"/>
            <a:ext cx="4185617" cy="576262"/>
          </a:xfrm>
          <a:prstGeom prst="rect">
            <a:avLst/>
          </a:prstGeom>
          <a:noFill/>
          <a:ln>
            <a:noFill/>
          </a:ln>
        </p:spPr>
        <p:txBody>
          <a:bodyPr anchorCtr="0" anchor="b" bIns="91425" lIns="91425" rIns="91425" tIns="91425"/>
          <a:lstStyle>
            <a:lvl1pPr indent="0" lvl="0" marL="0" marR="0" rtl="0" algn="l">
              <a:spcBef>
                <a:spcPts val="1000"/>
              </a:spcBef>
              <a:spcAft>
                <a:spcPts val="0"/>
              </a:spcAft>
              <a:buClr>
                <a:schemeClr val="accent1"/>
              </a:buClr>
              <a:buFont typeface="Noto Sans Symbols"/>
              <a:buNone/>
              <a:defRPr b="0" i="0" sz="2400" u="none" cap="none" strike="noStrike">
                <a:solidFill>
                  <a:srgbClr val="FEFEFE"/>
                </a:solidFill>
                <a:latin typeface="Calibri"/>
                <a:ea typeface="Calibri"/>
                <a:cs typeface="Calibri"/>
                <a:sym typeface="Calibri"/>
              </a:defRPr>
            </a:lvl1pPr>
            <a:lvl2pPr indent="0" lvl="1" marL="457200" marR="0" rtl="0" algn="l">
              <a:spcBef>
                <a:spcPts val="1000"/>
              </a:spcBef>
              <a:spcAft>
                <a:spcPts val="0"/>
              </a:spcAft>
              <a:buClr>
                <a:schemeClr val="accent1"/>
              </a:buClr>
              <a:buFont typeface="Noto Sans Symbols"/>
              <a:buNone/>
              <a:defRPr b="1" i="0" sz="2000" u="none" cap="none" strike="noStrike">
                <a:solidFill>
                  <a:srgbClr val="FEFEFE"/>
                </a:solidFill>
                <a:latin typeface="Calibri"/>
                <a:ea typeface="Calibri"/>
                <a:cs typeface="Calibri"/>
                <a:sym typeface="Calibri"/>
              </a:defRPr>
            </a:lvl2pPr>
            <a:lvl3pPr indent="0" lvl="2" marL="914400" marR="0" rtl="0" algn="l">
              <a:spcBef>
                <a:spcPts val="1000"/>
              </a:spcBef>
              <a:spcAft>
                <a:spcPts val="0"/>
              </a:spcAft>
              <a:buClr>
                <a:schemeClr val="accent1"/>
              </a:buClr>
              <a:buFont typeface="Noto Sans Symbols"/>
              <a:buNone/>
              <a:defRPr b="1" i="0" sz="1800" u="none" cap="none" strike="noStrike">
                <a:solidFill>
                  <a:srgbClr val="FEFEFE"/>
                </a:solidFill>
                <a:latin typeface="Calibri"/>
                <a:ea typeface="Calibri"/>
                <a:cs typeface="Calibri"/>
                <a:sym typeface="Calibri"/>
              </a:defRPr>
            </a:lvl3pPr>
            <a:lvl4pPr indent="0" lvl="3" marL="1371600" marR="0" rtl="0" algn="l">
              <a:spcBef>
                <a:spcPts val="1000"/>
              </a:spcBef>
              <a:spcAft>
                <a:spcPts val="0"/>
              </a:spcAft>
              <a:buClr>
                <a:schemeClr val="accent1"/>
              </a:buClr>
              <a:buFont typeface="Noto Sans Symbols"/>
              <a:buNone/>
              <a:defRPr b="1" i="0" sz="1600" u="none" cap="none" strike="noStrike">
                <a:solidFill>
                  <a:srgbClr val="FEFEFE"/>
                </a:solidFill>
                <a:latin typeface="Calibri"/>
                <a:ea typeface="Calibri"/>
                <a:cs typeface="Calibri"/>
                <a:sym typeface="Calibri"/>
              </a:defRPr>
            </a:lvl4pPr>
            <a:lvl5pPr indent="0" lvl="4" marL="1828800" marR="0" rtl="0" algn="l">
              <a:spcBef>
                <a:spcPts val="1000"/>
              </a:spcBef>
              <a:spcAft>
                <a:spcPts val="0"/>
              </a:spcAft>
              <a:buClr>
                <a:schemeClr val="accent1"/>
              </a:buClr>
              <a:buFont typeface="Noto Sans Symbols"/>
              <a:buNone/>
              <a:defRPr b="1" i="0" sz="1600" u="none" cap="none" strike="noStrike">
                <a:solidFill>
                  <a:srgbClr val="FEFEFE"/>
                </a:solidFill>
                <a:latin typeface="Calibri"/>
                <a:ea typeface="Calibri"/>
                <a:cs typeface="Calibri"/>
                <a:sym typeface="Calibri"/>
              </a:defRPr>
            </a:lvl5pPr>
            <a:lvl6pPr indent="0" lvl="5" marL="2286000" marR="0" rtl="0" algn="l">
              <a:spcBef>
                <a:spcPts val="1000"/>
              </a:spcBef>
              <a:spcAft>
                <a:spcPts val="0"/>
              </a:spcAft>
              <a:buClr>
                <a:schemeClr val="accent1"/>
              </a:buClr>
              <a:buFont typeface="Noto Sans Symbols"/>
              <a:buNone/>
              <a:defRPr b="1" i="0" sz="1600" u="none" cap="none" strike="noStrike">
                <a:solidFill>
                  <a:srgbClr val="FEFEFE"/>
                </a:solidFill>
                <a:latin typeface="Calibri"/>
                <a:ea typeface="Calibri"/>
                <a:cs typeface="Calibri"/>
                <a:sym typeface="Calibri"/>
              </a:defRPr>
            </a:lvl6pPr>
            <a:lvl7pPr indent="0" lvl="6" marL="2743200" marR="0" rtl="0" algn="l">
              <a:spcBef>
                <a:spcPts val="1000"/>
              </a:spcBef>
              <a:spcAft>
                <a:spcPts val="0"/>
              </a:spcAft>
              <a:buClr>
                <a:schemeClr val="accent1"/>
              </a:buClr>
              <a:buFont typeface="Noto Sans Symbols"/>
              <a:buNone/>
              <a:defRPr b="1" i="0" sz="1600" u="none" cap="none" strike="noStrike">
                <a:solidFill>
                  <a:srgbClr val="FEFEFE"/>
                </a:solidFill>
                <a:latin typeface="Calibri"/>
                <a:ea typeface="Calibri"/>
                <a:cs typeface="Calibri"/>
                <a:sym typeface="Calibri"/>
              </a:defRPr>
            </a:lvl7pPr>
            <a:lvl8pPr indent="0" lvl="7" marL="3200400" marR="0" rtl="0" algn="l">
              <a:spcBef>
                <a:spcPts val="1000"/>
              </a:spcBef>
              <a:spcAft>
                <a:spcPts val="0"/>
              </a:spcAft>
              <a:buClr>
                <a:schemeClr val="accent1"/>
              </a:buClr>
              <a:buFont typeface="Noto Sans Symbols"/>
              <a:buNone/>
              <a:defRPr b="1" i="0" sz="1600" u="none" cap="none" strike="noStrike">
                <a:solidFill>
                  <a:srgbClr val="FEFEFE"/>
                </a:solidFill>
                <a:latin typeface="Calibri"/>
                <a:ea typeface="Calibri"/>
                <a:cs typeface="Calibri"/>
                <a:sym typeface="Calibri"/>
              </a:defRPr>
            </a:lvl8pPr>
            <a:lvl9pPr indent="0" lvl="8" marL="3657600" marR="0" rtl="0" algn="l">
              <a:spcBef>
                <a:spcPts val="1000"/>
              </a:spcBef>
              <a:spcAft>
                <a:spcPts val="0"/>
              </a:spcAft>
              <a:buClr>
                <a:schemeClr val="accent1"/>
              </a:buClr>
              <a:buFont typeface="Noto Sans Symbols"/>
              <a:buNone/>
              <a:defRPr b="1" i="0" sz="1600" u="none" cap="none" strike="noStrike">
                <a:solidFill>
                  <a:srgbClr val="FEFEFE"/>
                </a:solidFill>
                <a:latin typeface="Calibri"/>
                <a:ea typeface="Calibri"/>
                <a:cs typeface="Calibri"/>
                <a:sym typeface="Calibri"/>
              </a:defRPr>
            </a:lvl9pPr>
          </a:lstStyle>
          <a:p/>
        </p:txBody>
      </p:sp>
      <p:sp>
        <p:nvSpPr>
          <p:cNvPr id="63" name="Shape 63"/>
          <p:cNvSpPr txBox="1"/>
          <p:nvPr>
            <p:ph idx="4" type="body"/>
          </p:nvPr>
        </p:nvSpPr>
        <p:spPr>
          <a:xfrm>
            <a:off x="5088383" y="2737244"/>
            <a:ext cx="4185616" cy="3304117"/>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FEFEFE"/>
                </a:solidFill>
                <a:latin typeface="Calibri"/>
                <a:ea typeface="Calibri"/>
                <a:cs typeface="Calibri"/>
                <a:sym typeface="Calibri"/>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FEFEFE"/>
                </a:solidFill>
                <a:latin typeface="Calibri"/>
                <a:ea typeface="Calibri"/>
                <a:cs typeface="Calibri"/>
                <a:sym typeface="Calibri"/>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FEFEFE"/>
                </a:solidFill>
                <a:latin typeface="Calibri"/>
                <a:ea typeface="Calibri"/>
                <a:cs typeface="Calibri"/>
                <a:sym typeface="Calibri"/>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9pPr>
          </a:lstStyle>
          <a:p/>
        </p:txBody>
      </p:sp>
      <p:sp>
        <p:nvSpPr>
          <p:cNvPr id="64" name="Shape 64"/>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65" name="Shape 65"/>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66" name="Shape 66"/>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7" name="Shape 67"/>
        <p:cNvGrpSpPr/>
        <p:nvPr/>
      </p:nvGrpSpPr>
      <p:grpSpPr>
        <a:xfrm>
          <a:off x="0" y="0"/>
          <a:ext cx="0" cy="0"/>
          <a:chOff x="0" y="0"/>
          <a:chExt cx="0" cy="0"/>
        </a:xfrm>
      </p:grpSpPr>
      <p:sp>
        <p:nvSpPr>
          <p:cNvPr id="68" name="Shape 68"/>
          <p:cNvSpPr txBox="1"/>
          <p:nvPr>
            <p:ph type="title"/>
          </p:nvPr>
        </p:nvSpPr>
        <p:spPr>
          <a:xfrm>
            <a:off x="677333" y="609600"/>
            <a:ext cx="8596668" cy="1320800"/>
          </a:xfrm>
          <a:prstGeom prst="rect">
            <a:avLst/>
          </a:prstGeom>
          <a:noFill/>
          <a:ln>
            <a:noFill/>
          </a:ln>
        </p:spPr>
        <p:txBody>
          <a:bodyPr anchorCtr="0" anchor="t" bIns="91425" lIns="91425" rIns="91425" tIns="91425"/>
          <a:lstStyle>
            <a:lvl1pPr indent="0" lvl="0" marL="0" marR="0" rtl="0" algn="l">
              <a:spcBef>
                <a:spcPts val="0"/>
              </a:spcBef>
              <a:buClr>
                <a:schemeClr val="accent1"/>
              </a:buClr>
              <a:buFont typeface="Arial"/>
              <a:buNone/>
              <a:defRPr b="0" i="0" sz="36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69" name="Shape 69"/>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70" name="Shape 70"/>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71" name="Shape 71"/>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2" name="Shape 72"/>
        <p:cNvGrpSpPr/>
        <p:nvPr/>
      </p:nvGrpSpPr>
      <p:grpSpPr>
        <a:xfrm>
          <a:off x="0" y="0"/>
          <a:ext cx="0" cy="0"/>
          <a:chOff x="0" y="0"/>
          <a:chExt cx="0" cy="0"/>
        </a:xfrm>
      </p:grpSpPr>
      <p:sp>
        <p:nvSpPr>
          <p:cNvPr id="73" name="Shape 73"/>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74" name="Shape 74"/>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75" name="Shape 75"/>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6" name="Shape 76"/>
        <p:cNvGrpSpPr/>
        <p:nvPr/>
      </p:nvGrpSpPr>
      <p:grpSpPr>
        <a:xfrm>
          <a:off x="0" y="0"/>
          <a:ext cx="0" cy="0"/>
          <a:chOff x="0" y="0"/>
          <a:chExt cx="0" cy="0"/>
        </a:xfrm>
      </p:grpSpPr>
      <p:sp>
        <p:nvSpPr>
          <p:cNvPr id="77" name="Shape 77"/>
          <p:cNvSpPr txBox="1"/>
          <p:nvPr>
            <p:ph type="title"/>
          </p:nvPr>
        </p:nvSpPr>
        <p:spPr>
          <a:xfrm>
            <a:off x="677333" y="1498604"/>
            <a:ext cx="3854527" cy="1278465"/>
          </a:xfrm>
          <a:prstGeom prst="rect">
            <a:avLst/>
          </a:prstGeom>
          <a:noFill/>
          <a:ln>
            <a:noFill/>
          </a:ln>
        </p:spPr>
        <p:txBody>
          <a:bodyPr anchorCtr="0" anchor="b" bIns="91425" lIns="91425" rIns="91425" tIns="91425"/>
          <a:lstStyle>
            <a:lvl1pPr indent="0" lvl="0" marL="0" marR="0" rtl="0" algn="l">
              <a:spcBef>
                <a:spcPts val="0"/>
              </a:spcBef>
              <a:buClr>
                <a:schemeClr val="accent1"/>
              </a:buClr>
              <a:buFont typeface="Arial"/>
              <a:buNone/>
              <a:defRPr b="0" i="0" sz="20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78" name="Shape 78"/>
          <p:cNvSpPr txBox="1"/>
          <p:nvPr>
            <p:ph idx="1" type="body"/>
          </p:nvPr>
        </p:nvSpPr>
        <p:spPr>
          <a:xfrm>
            <a:off x="4760460" y="514924"/>
            <a:ext cx="4513540" cy="5526437"/>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FEFEFE"/>
                </a:solidFill>
                <a:latin typeface="Calibri"/>
                <a:ea typeface="Calibri"/>
                <a:cs typeface="Calibri"/>
                <a:sym typeface="Calibri"/>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FEFEFE"/>
                </a:solidFill>
                <a:latin typeface="Calibri"/>
                <a:ea typeface="Calibri"/>
                <a:cs typeface="Calibri"/>
                <a:sym typeface="Calibri"/>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FEFEFE"/>
                </a:solidFill>
                <a:latin typeface="Calibri"/>
                <a:ea typeface="Calibri"/>
                <a:cs typeface="Calibri"/>
                <a:sym typeface="Calibri"/>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9pPr>
          </a:lstStyle>
          <a:p/>
        </p:txBody>
      </p:sp>
      <p:sp>
        <p:nvSpPr>
          <p:cNvPr id="79" name="Shape 79"/>
          <p:cNvSpPr txBox="1"/>
          <p:nvPr>
            <p:ph idx="2" type="body"/>
          </p:nvPr>
        </p:nvSpPr>
        <p:spPr>
          <a:xfrm>
            <a:off x="677333" y="2777068"/>
            <a:ext cx="3854527" cy="2584448"/>
          </a:xfrm>
          <a:prstGeom prst="rect">
            <a:avLst/>
          </a:prstGeom>
          <a:noFill/>
          <a:ln>
            <a:noFill/>
          </a:ln>
        </p:spPr>
        <p:txBody>
          <a:bodyPr anchorCtr="0" anchor="t" bIns="91425" lIns="91425" rIns="91425" tIns="91425"/>
          <a:lstStyle>
            <a:lvl1pPr indent="0" lvl="0" marL="0" marR="0" rtl="0" algn="l">
              <a:spcBef>
                <a:spcPts val="1000"/>
              </a:spcBef>
              <a:spcAft>
                <a:spcPts val="0"/>
              </a:spcAft>
              <a:buClr>
                <a:schemeClr val="accent1"/>
              </a:buClr>
              <a:buFont typeface="Noto Sans Symbols"/>
              <a:buNone/>
              <a:defRPr b="0" i="0" sz="1400" u="none" cap="none" strike="noStrike">
                <a:solidFill>
                  <a:srgbClr val="FEFEFE"/>
                </a:solidFill>
                <a:latin typeface="Calibri"/>
                <a:ea typeface="Calibri"/>
                <a:cs typeface="Calibri"/>
                <a:sym typeface="Calibri"/>
              </a:defRPr>
            </a:lvl1pPr>
            <a:lvl2pPr indent="-12562" lvl="1" marL="457063" marR="0" rtl="0" algn="l">
              <a:spcBef>
                <a:spcPts val="1000"/>
              </a:spcBef>
              <a:spcAft>
                <a:spcPts val="0"/>
              </a:spcAft>
              <a:buClr>
                <a:schemeClr val="accent1"/>
              </a:buClr>
              <a:buFont typeface="Noto Sans Symbols"/>
              <a:buNone/>
              <a:defRPr b="0" i="0" sz="1400" u="none" cap="none" strike="noStrike">
                <a:solidFill>
                  <a:srgbClr val="FEFEFE"/>
                </a:solidFill>
                <a:latin typeface="Calibri"/>
                <a:ea typeface="Calibri"/>
                <a:cs typeface="Calibri"/>
                <a:sym typeface="Calibri"/>
              </a:defRPr>
            </a:lvl2pPr>
            <a:lvl3pPr indent="-12425" lvl="2" marL="914126" marR="0" rtl="0" algn="l">
              <a:spcBef>
                <a:spcPts val="1000"/>
              </a:spcBef>
              <a:spcAft>
                <a:spcPts val="0"/>
              </a:spcAft>
              <a:buClr>
                <a:schemeClr val="accent1"/>
              </a:buClr>
              <a:buFont typeface="Noto Sans Symbols"/>
              <a:buNone/>
              <a:defRPr b="0" i="0" sz="1200" u="none" cap="none" strike="noStrike">
                <a:solidFill>
                  <a:srgbClr val="FEFEFE"/>
                </a:solidFill>
                <a:latin typeface="Calibri"/>
                <a:ea typeface="Calibri"/>
                <a:cs typeface="Calibri"/>
                <a:sym typeface="Calibri"/>
              </a:defRPr>
            </a:lvl3pPr>
            <a:lvl4pPr indent="-12288" lvl="3" marL="1371189" marR="0" rtl="0" algn="l">
              <a:spcBef>
                <a:spcPts val="1000"/>
              </a:spcBef>
              <a:spcAft>
                <a:spcPts val="0"/>
              </a:spcAft>
              <a:buClr>
                <a:schemeClr val="accent1"/>
              </a:buClr>
              <a:buFont typeface="Noto Sans Symbols"/>
              <a:buNone/>
              <a:defRPr b="0" i="0" sz="1000" u="none" cap="none" strike="noStrike">
                <a:solidFill>
                  <a:srgbClr val="FEFEFE"/>
                </a:solidFill>
                <a:latin typeface="Calibri"/>
                <a:ea typeface="Calibri"/>
                <a:cs typeface="Calibri"/>
                <a:sym typeface="Calibri"/>
              </a:defRPr>
            </a:lvl4pPr>
            <a:lvl5pPr indent="-12151" lvl="4" marL="1828251" marR="0" rtl="0" algn="l">
              <a:spcBef>
                <a:spcPts val="1000"/>
              </a:spcBef>
              <a:spcAft>
                <a:spcPts val="0"/>
              </a:spcAft>
              <a:buClr>
                <a:schemeClr val="accent1"/>
              </a:buClr>
              <a:buFont typeface="Noto Sans Symbols"/>
              <a:buNone/>
              <a:defRPr b="0" i="0" sz="1000" u="none" cap="none" strike="noStrike">
                <a:solidFill>
                  <a:srgbClr val="FEFEFE"/>
                </a:solidFill>
                <a:latin typeface="Calibri"/>
                <a:ea typeface="Calibri"/>
                <a:cs typeface="Calibri"/>
                <a:sym typeface="Calibri"/>
              </a:defRPr>
            </a:lvl5pPr>
            <a:lvl6pPr indent="-12013" lvl="5" marL="2285314" marR="0" rtl="0" algn="l">
              <a:spcBef>
                <a:spcPts val="1000"/>
              </a:spcBef>
              <a:spcAft>
                <a:spcPts val="0"/>
              </a:spcAft>
              <a:buClr>
                <a:schemeClr val="accent1"/>
              </a:buClr>
              <a:buFont typeface="Noto Sans Symbols"/>
              <a:buNone/>
              <a:defRPr b="0" i="0" sz="1000" u="none" cap="none" strike="noStrike">
                <a:solidFill>
                  <a:srgbClr val="FEFEFE"/>
                </a:solidFill>
                <a:latin typeface="Calibri"/>
                <a:ea typeface="Calibri"/>
                <a:cs typeface="Calibri"/>
                <a:sym typeface="Calibri"/>
              </a:defRPr>
            </a:lvl6pPr>
            <a:lvl7pPr indent="-11876" lvl="6" marL="2742377" marR="0" rtl="0" algn="l">
              <a:spcBef>
                <a:spcPts val="1000"/>
              </a:spcBef>
              <a:spcAft>
                <a:spcPts val="0"/>
              </a:spcAft>
              <a:buClr>
                <a:schemeClr val="accent1"/>
              </a:buClr>
              <a:buFont typeface="Noto Sans Symbols"/>
              <a:buNone/>
              <a:defRPr b="0" i="0" sz="1000" u="none" cap="none" strike="noStrike">
                <a:solidFill>
                  <a:srgbClr val="FEFEFE"/>
                </a:solidFill>
                <a:latin typeface="Calibri"/>
                <a:ea typeface="Calibri"/>
                <a:cs typeface="Calibri"/>
                <a:sym typeface="Calibri"/>
              </a:defRPr>
            </a:lvl7pPr>
            <a:lvl8pPr indent="-11739" lvl="7" marL="3199440" marR="0" rtl="0" algn="l">
              <a:spcBef>
                <a:spcPts val="1000"/>
              </a:spcBef>
              <a:spcAft>
                <a:spcPts val="0"/>
              </a:spcAft>
              <a:buClr>
                <a:schemeClr val="accent1"/>
              </a:buClr>
              <a:buFont typeface="Noto Sans Symbols"/>
              <a:buNone/>
              <a:defRPr b="0" i="0" sz="1000" u="none" cap="none" strike="noStrike">
                <a:solidFill>
                  <a:srgbClr val="FEFEFE"/>
                </a:solidFill>
                <a:latin typeface="Calibri"/>
                <a:ea typeface="Calibri"/>
                <a:cs typeface="Calibri"/>
                <a:sym typeface="Calibri"/>
              </a:defRPr>
            </a:lvl8pPr>
            <a:lvl9pPr indent="-11603" lvl="8" marL="3656503" marR="0" rtl="0" algn="l">
              <a:spcBef>
                <a:spcPts val="1000"/>
              </a:spcBef>
              <a:spcAft>
                <a:spcPts val="0"/>
              </a:spcAft>
              <a:buClr>
                <a:schemeClr val="accent1"/>
              </a:buClr>
              <a:buFont typeface="Noto Sans Symbols"/>
              <a:buNone/>
              <a:defRPr b="0" i="0" sz="1000" u="none" cap="none" strike="noStrike">
                <a:solidFill>
                  <a:srgbClr val="FEFEFE"/>
                </a:solidFill>
                <a:latin typeface="Calibri"/>
                <a:ea typeface="Calibri"/>
                <a:cs typeface="Calibri"/>
                <a:sym typeface="Calibri"/>
              </a:defRPr>
            </a:lvl9pPr>
          </a:lstStyle>
          <a:p/>
        </p:txBody>
      </p:sp>
      <p:sp>
        <p:nvSpPr>
          <p:cNvPr id="80" name="Shape 80"/>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81" name="Shape 81"/>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82" name="Shape 82"/>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83" name="Shape 83"/>
        <p:cNvGrpSpPr/>
        <p:nvPr/>
      </p:nvGrpSpPr>
      <p:grpSpPr>
        <a:xfrm>
          <a:off x="0" y="0"/>
          <a:ext cx="0" cy="0"/>
          <a:chOff x="0" y="0"/>
          <a:chExt cx="0" cy="0"/>
        </a:xfrm>
      </p:grpSpPr>
      <p:sp>
        <p:nvSpPr>
          <p:cNvPr id="84" name="Shape 84"/>
          <p:cNvSpPr txBox="1"/>
          <p:nvPr>
            <p:ph type="title"/>
          </p:nvPr>
        </p:nvSpPr>
        <p:spPr>
          <a:xfrm>
            <a:off x="677333" y="4800600"/>
            <a:ext cx="8596667" cy="566737"/>
          </a:xfrm>
          <a:prstGeom prst="rect">
            <a:avLst/>
          </a:prstGeom>
          <a:noFill/>
          <a:ln>
            <a:noFill/>
          </a:ln>
        </p:spPr>
        <p:txBody>
          <a:bodyPr anchorCtr="0" anchor="b" bIns="91425" lIns="91425" rIns="91425" tIns="91425"/>
          <a:lstStyle>
            <a:lvl1pPr indent="0" lvl="0" marL="0" marR="0" rtl="0" algn="l">
              <a:spcBef>
                <a:spcPts val="0"/>
              </a:spcBef>
              <a:buClr>
                <a:schemeClr val="accent1"/>
              </a:buClr>
              <a:buFont typeface="Arial"/>
              <a:buNone/>
              <a:defRPr b="0" i="0" sz="24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85" name="Shape 85"/>
          <p:cNvSpPr/>
          <p:nvPr>
            <p:ph idx="2" type="pic"/>
          </p:nvPr>
        </p:nvSpPr>
        <p:spPr>
          <a:xfrm>
            <a:off x="677333" y="609600"/>
            <a:ext cx="8596668" cy="3845718"/>
          </a:xfrm>
          <a:prstGeom prst="rect">
            <a:avLst/>
          </a:prstGeom>
          <a:noFill/>
          <a:ln>
            <a:noFill/>
          </a:ln>
        </p:spPr>
        <p:txBody>
          <a:bodyPr anchorCtr="0" anchor="t" bIns="91425" lIns="91425" rIns="91425" tIns="91425"/>
          <a:lstStyle>
            <a:lvl1pPr indent="0" lvl="0" marL="0" marR="0" rtl="0" algn="ctr">
              <a:spcBef>
                <a:spcPts val="1000"/>
              </a:spcBef>
              <a:spcAft>
                <a:spcPts val="0"/>
              </a:spcAft>
              <a:buClr>
                <a:schemeClr val="accent1"/>
              </a:buClr>
              <a:buFont typeface="Noto Sans Symbols"/>
              <a:buNone/>
              <a:defRPr b="0" i="0" sz="1600" u="none" cap="none" strike="noStrike">
                <a:solidFill>
                  <a:srgbClr val="FEFEFE"/>
                </a:solidFill>
                <a:latin typeface="Calibri"/>
                <a:ea typeface="Calibri"/>
                <a:cs typeface="Calibri"/>
                <a:sym typeface="Calibri"/>
              </a:defRPr>
            </a:lvl1pPr>
            <a:lvl2pPr indent="0" lvl="1" marL="457200" marR="0" rtl="0" algn="l">
              <a:spcBef>
                <a:spcPts val="1000"/>
              </a:spcBef>
              <a:spcAft>
                <a:spcPts val="0"/>
              </a:spcAft>
              <a:buClr>
                <a:schemeClr val="accent1"/>
              </a:buClr>
              <a:buFont typeface="Noto Sans Symbols"/>
              <a:buNone/>
              <a:defRPr b="0" i="0" sz="1600" u="none" cap="none" strike="noStrike">
                <a:solidFill>
                  <a:srgbClr val="FEFEFE"/>
                </a:solidFill>
                <a:latin typeface="Calibri"/>
                <a:ea typeface="Calibri"/>
                <a:cs typeface="Calibri"/>
                <a:sym typeface="Calibri"/>
              </a:defRPr>
            </a:lvl2pPr>
            <a:lvl3pPr indent="0" lvl="2" marL="914400" marR="0" rtl="0" algn="l">
              <a:spcBef>
                <a:spcPts val="1000"/>
              </a:spcBef>
              <a:spcAft>
                <a:spcPts val="0"/>
              </a:spcAft>
              <a:buClr>
                <a:schemeClr val="accent1"/>
              </a:buClr>
              <a:buFont typeface="Noto Sans Symbols"/>
              <a:buNone/>
              <a:defRPr b="0" i="0" sz="1600" u="none" cap="none" strike="noStrike">
                <a:solidFill>
                  <a:srgbClr val="FEFEFE"/>
                </a:solidFill>
                <a:latin typeface="Calibri"/>
                <a:ea typeface="Calibri"/>
                <a:cs typeface="Calibri"/>
                <a:sym typeface="Calibri"/>
              </a:defRPr>
            </a:lvl3pPr>
            <a:lvl4pPr indent="0" lvl="3" marL="1371600" marR="0" rtl="0" algn="l">
              <a:spcBef>
                <a:spcPts val="1000"/>
              </a:spcBef>
              <a:spcAft>
                <a:spcPts val="0"/>
              </a:spcAft>
              <a:buClr>
                <a:schemeClr val="accent1"/>
              </a:buClr>
              <a:buFont typeface="Noto Sans Symbols"/>
              <a:buNone/>
              <a:defRPr b="0" i="0" sz="1600" u="none" cap="none" strike="noStrike">
                <a:solidFill>
                  <a:srgbClr val="FEFEFE"/>
                </a:solidFill>
                <a:latin typeface="Calibri"/>
                <a:ea typeface="Calibri"/>
                <a:cs typeface="Calibri"/>
                <a:sym typeface="Calibri"/>
              </a:defRPr>
            </a:lvl4pPr>
            <a:lvl5pPr indent="0" lvl="4" marL="1828800" marR="0" rtl="0" algn="l">
              <a:spcBef>
                <a:spcPts val="1000"/>
              </a:spcBef>
              <a:spcAft>
                <a:spcPts val="0"/>
              </a:spcAft>
              <a:buClr>
                <a:schemeClr val="accent1"/>
              </a:buClr>
              <a:buFont typeface="Noto Sans Symbols"/>
              <a:buNone/>
              <a:defRPr b="0" i="0" sz="1600" u="none" cap="none" strike="noStrike">
                <a:solidFill>
                  <a:srgbClr val="FEFEFE"/>
                </a:solidFill>
                <a:latin typeface="Calibri"/>
                <a:ea typeface="Calibri"/>
                <a:cs typeface="Calibri"/>
                <a:sym typeface="Calibri"/>
              </a:defRPr>
            </a:lvl5pPr>
            <a:lvl6pPr indent="0" lvl="5" marL="2286000" marR="0" rtl="0" algn="l">
              <a:spcBef>
                <a:spcPts val="1000"/>
              </a:spcBef>
              <a:spcAft>
                <a:spcPts val="0"/>
              </a:spcAft>
              <a:buClr>
                <a:schemeClr val="accent1"/>
              </a:buClr>
              <a:buFont typeface="Noto Sans Symbols"/>
              <a:buNone/>
              <a:defRPr b="0" i="0" sz="1600" u="none" cap="none" strike="noStrike">
                <a:solidFill>
                  <a:srgbClr val="FEFEFE"/>
                </a:solidFill>
                <a:latin typeface="Calibri"/>
                <a:ea typeface="Calibri"/>
                <a:cs typeface="Calibri"/>
                <a:sym typeface="Calibri"/>
              </a:defRPr>
            </a:lvl6pPr>
            <a:lvl7pPr indent="0" lvl="6" marL="2743200" marR="0" rtl="0" algn="l">
              <a:spcBef>
                <a:spcPts val="1000"/>
              </a:spcBef>
              <a:spcAft>
                <a:spcPts val="0"/>
              </a:spcAft>
              <a:buClr>
                <a:schemeClr val="accent1"/>
              </a:buClr>
              <a:buFont typeface="Noto Sans Symbols"/>
              <a:buNone/>
              <a:defRPr b="0" i="0" sz="1600" u="none" cap="none" strike="noStrike">
                <a:solidFill>
                  <a:srgbClr val="FEFEFE"/>
                </a:solidFill>
                <a:latin typeface="Calibri"/>
                <a:ea typeface="Calibri"/>
                <a:cs typeface="Calibri"/>
                <a:sym typeface="Calibri"/>
              </a:defRPr>
            </a:lvl7pPr>
            <a:lvl8pPr indent="0" lvl="7" marL="3200400" marR="0" rtl="0" algn="l">
              <a:spcBef>
                <a:spcPts val="1000"/>
              </a:spcBef>
              <a:spcAft>
                <a:spcPts val="0"/>
              </a:spcAft>
              <a:buClr>
                <a:schemeClr val="accent1"/>
              </a:buClr>
              <a:buFont typeface="Noto Sans Symbols"/>
              <a:buNone/>
              <a:defRPr b="0" i="0" sz="1600" u="none" cap="none" strike="noStrike">
                <a:solidFill>
                  <a:srgbClr val="FEFEFE"/>
                </a:solidFill>
                <a:latin typeface="Calibri"/>
                <a:ea typeface="Calibri"/>
                <a:cs typeface="Calibri"/>
                <a:sym typeface="Calibri"/>
              </a:defRPr>
            </a:lvl8pPr>
            <a:lvl9pPr indent="0" lvl="8" marL="3657600" marR="0" rtl="0" algn="l">
              <a:spcBef>
                <a:spcPts val="1000"/>
              </a:spcBef>
              <a:spcAft>
                <a:spcPts val="0"/>
              </a:spcAft>
              <a:buClr>
                <a:schemeClr val="accent1"/>
              </a:buClr>
              <a:buFont typeface="Noto Sans Symbols"/>
              <a:buNone/>
              <a:defRPr b="0" i="0" sz="1600" u="none" cap="none" strike="noStrike">
                <a:solidFill>
                  <a:srgbClr val="FEFEFE"/>
                </a:solidFill>
                <a:latin typeface="Calibri"/>
                <a:ea typeface="Calibri"/>
                <a:cs typeface="Calibri"/>
                <a:sym typeface="Calibri"/>
              </a:defRPr>
            </a:lvl9pPr>
          </a:lstStyle>
          <a:p/>
        </p:txBody>
      </p:sp>
      <p:sp>
        <p:nvSpPr>
          <p:cNvPr id="86" name="Shape 86"/>
          <p:cNvSpPr txBox="1"/>
          <p:nvPr>
            <p:ph idx="1" type="body"/>
          </p:nvPr>
        </p:nvSpPr>
        <p:spPr>
          <a:xfrm>
            <a:off x="677333" y="5367337"/>
            <a:ext cx="8596667" cy="674024"/>
          </a:xfrm>
          <a:prstGeom prst="rect">
            <a:avLst/>
          </a:prstGeom>
          <a:noFill/>
          <a:ln>
            <a:noFill/>
          </a:ln>
        </p:spPr>
        <p:txBody>
          <a:bodyPr anchorCtr="0" anchor="t" bIns="91425" lIns="91425" rIns="91425" tIns="91425"/>
          <a:lstStyle>
            <a:lvl1pPr indent="0" lvl="0" marL="0" marR="0" rtl="0" algn="l">
              <a:spcBef>
                <a:spcPts val="1000"/>
              </a:spcBef>
              <a:spcAft>
                <a:spcPts val="0"/>
              </a:spcAft>
              <a:buClr>
                <a:schemeClr val="accent1"/>
              </a:buClr>
              <a:buFont typeface="Noto Sans Symbols"/>
              <a:buNone/>
              <a:defRPr b="0" i="0" sz="1200" u="none" cap="none" strike="noStrike">
                <a:solidFill>
                  <a:srgbClr val="FEFEFE"/>
                </a:solidFill>
                <a:latin typeface="Calibri"/>
                <a:ea typeface="Calibri"/>
                <a:cs typeface="Calibri"/>
                <a:sym typeface="Calibri"/>
              </a:defRPr>
            </a:lvl1pPr>
            <a:lvl2pPr indent="0" lvl="1" marL="457200" marR="0" rtl="0" algn="l">
              <a:spcBef>
                <a:spcPts val="1000"/>
              </a:spcBef>
              <a:spcAft>
                <a:spcPts val="0"/>
              </a:spcAft>
              <a:buClr>
                <a:schemeClr val="accent1"/>
              </a:buClr>
              <a:buFont typeface="Noto Sans Symbols"/>
              <a:buNone/>
              <a:defRPr b="0" i="0" sz="1200" u="none" cap="none" strike="noStrike">
                <a:solidFill>
                  <a:srgbClr val="FEFEFE"/>
                </a:solidFill>
                <a:latin typeface="Calibri"/>
                <a:ea typeface="Calibri"/>
                <a:cs typeface="Calibri"/>
                <a:sym typeface="Calibri"/>
              </a:defRPr>
            </a:lvl2pPr>
            <a:lvl3pPr indent="0" lvl="2" marL="914400" marR="0" rtl="0" algn="l">
              <a:spcBef>
                <a:spcPts val="1000"/>
              </a:spcBef>
              <a:spcAft>
                <a:spcPts val="0"/>
              </a:spcAft>
              <a:buClr>
                <a:schemeClr val="accent1"/>
              </a:buClr>
              <a:buFont typeface="Noto Sans Symbols"/>
              <a:buNone/>
              <a:defRPr b="0" i="0" sz="1000" u="none" cap="none" strike="noStrike">
                <a:solidFill>
                  <a:srgbClr val="FEFEFE"/>
                </a:solidFill>
                <a:latin typeface="Calibri"/>
                <a:ea typeface="Calibri"/>
                <a:cs typeface="Calibri"/>
                <a:sym typeface="Calibri"/>
              </a:defRPr>
            </a:lvl3pPr>
            <a:lvl4pPr indent="0" lvl="3" marL="1371600" marR="0" rtl="0" algn="l">
              <a:spcBef>
                <a:spcPts val="1000"/>
              </a:spcBef>
              <a:spcAft>
                <a:spcPts val="0"/>
              </a:spcAft>
              <a:buClr>
                <a:schemeClr val="accent1"/>
              </a:buClr>
              <a:buFont typeface="Noto Sans Symbols"/>
              <a:buNone/>
              <a:defRPr b="0" i="0" sz="900" u="none" cap="none" strike="noStrike">
                <a:solidFill>
                  <a:srgbClr val="FEFEFE"/>
                </a:solidFill>
                <a:latin typeface="Calibri"/>
                <a:ea typeface="Calibri"/>
                <a:cs typeface="Calibri"/>
                <a:sym typeface="Calibri"/>
              </a:defRPr>
            </a:lvl4pPr>
            <a:lvl5pPr indent="0" lvl="4" marL="1828800" marR="0" rtl="0" algn="l">
              <a:spcBef>
                <a:spcPts val="1000"/>
              </a:spcBef>
              <a:spcAft>
                <a:spcPts val="0"/>
              </a:spcAft>
              <a:buClr>
                <a:schemeClr val="accent1"/>
              </a:buClr>
              <a:buFont typeface="Noto Sans Symbols"/>
              <a:buNone/>
              <a:defRPr b="0" i="0" sz="900" u="none" cap="none" strike="noStrike">
                <a:solidFill>
                  <a:srgbClr val="FEFEFE"/>
                </a:solidFill>
                <a:latin typeface="Calibri"/>
                <a:ea typeface="Calibri"/>
                <a:cs typeface="Calibri"/>
                <a:sym typeface="Calibri"/>
              </a:defRPr>
            </a:lvl5pPr>
            <a:lvl6pPr indent="0" lvl="5" marL="2286000" marR="0" rtl="0" algn="l">
              <a:spcBef>
                <a:spcPts val="1000"/>
              </a:spcBef>
              <a:spcAft>
                <a:spcPts val="0"/>
              </a:spcAft>
              <a:buClr>
                <a:schemeClr val="accent1"/>
              </a:buClr>
              <a:buFont typeface="Noto Sans Symbols"/>
              <a:buNone/>
              <a:defRPr b="0" i="0" sz="900" u="none" cap="none" strike="noStrike">
                <a:solidFill>
                  <a:srgbClr val="FEFEFE"/>
                </a:solidFill>
                <a:latin typeface="Calibri"/>
                <a:ea typeface="Calibri"/>
                <a:cs typeface="Calibri"/>
                <a:sym typeface="Calibri"/>
              </a:defRPr>
            </a:lvl6pPr>
            <a:lvl7pPr indent="0" lvl="6" marL="2743200" marR="0" rtl="0" algn="l">
              <a:spcBef>
                <a:spcPts val="1000"/>
              </a:spcBef>
              <a:spcAft>
                <a:spcPts val="0"/>
              </a:spcAft>
              <a:buClr>
                <a:schemeClr val="accent1"/>
              </a:buClr>
              <a:buFont typeface="Noto Sans Symbols"/>
              <a:buNone/>
              <a:defRPr b="0" i="0" sz="900" u="none" cap="none" strike="noStrike">
                <a:solidFill>
                  <a:srgbClr val="FEFEFE"/>
                </a:solidFill>
                <a:latin typeface="Calibri"/>
                <a:ea typeface="Calibri"/>
                <a:cs typeface="Calibri"/>
                <a:sym typeface="Calibri"/>
              </a:defRPr>
            </a:lvl7pPr>
            <a:lvl8pPr indent="0" lvl="7" marL="3200400" marR="0" rtl="0" algn="l">
              <a:spcBef>
                <a:spcPts val="1000"/>
              </a:spcBef>
              <a:spcAft>
                <a:spcPts val="0"/>
              </a:spcAft>
              <a:buClr>
                <a:schemeClr val="accent1"/>
              </a:buClr>
              <a:buFont typeface="Noto Sans Symbols"/>
              <a:buNone/>
              <a:defRPr b="0" i="0" sz="900" u="none" cap="none" strike="noStrike">
                <a:solidFill>
                  <a:srgbClr val="FEFEFE"/>
                </a:solidFill>
                <a:latin typeface="Calibri"/>
                <a:ea typeface="Calibri"/>
                <a:cs typeface="Calibri"/>
                <a:sym typeface="Calibri"/>
              </a:defRPr>
            </a:lvl8pPr>
            <a:lvl9pPr indent="0" lvl="8" marL="3657600" marR="0" rtl="0" algn="l">
              <a:spcBef>
                <a:spcPts val="1000"/>
              </a:spcBef>
              <a:spcAft>
                <a:spcPts val="0"/>
              </a:spcAft>
              <a:buClr>
                <a:schemeClr val="accent1"/>
              </a:buClr>
              <a:buFont typeface="Noto Sans Symbols"/>
              <a:buNone/>
              <a:defRPr b="0" i="0" sz="900" u="none" cap="none" strike="noStrike">
                <a:solidFill>
                  <a:srgbClr val="FEFEFE"/>
                </a:solidFill>
                <a:latin typeface="Calibri"/>
                <a:ea typeface="Calibri"/>
                <a:cs typeface="Calibri"/>
                <a:sym typeface="Calibri"/>
              </a:defRPr>
            </a:lvl9pPr>
          </a:lstStyle>
          <a:p/>
        </p:txBody>
      </p:sp>
      <p:sp>
        <p:nvSpPr>
          <p:cNvPr id="87" name="Shape 87"/>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88" name="Shape 88"/>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89" name="Shape 89"/>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rgbClr val="636368"/>
            </a:gs>
            <a:gs pos="94000">
              <a:srgbClr val="202029"/>
            </a:gs>
            <a:gs pos="100000">
              <a:srgbClr val="202029"/>
            </a:gs>
          </a:gsLst>
          <a:lin ang="5400000" scaled="0"/>
        </a:gradFill>
      </p:bgPr>
    </p:bg>
    <p:spTree>
      <p:nvGrpSpPr>
        <p:cNvPr id="5" name="Shape 5"/>
        <p:cNvGrpSpPr/>
        <p:nvPr/>
      </p:nvGrpSpPr>
      <p:grpSpPr>
        <a:xfrm>
          <a:off x="0" y="0"/>
          <a:ext cx="0" cy="0"/>
          <a:chOff x="0" y="0"/>
          <a:chExt cx="0" cy="0"/>
        </a:xfrm>
      </p:grpSpPr>
      <p:grpSp>
        <p:nvGrpSpPr>
          <p:cNvPr id="6" name="Shape 6"/>
          <p:cNvGrpSpPr/>
          <p:nvPr/>
        </p:nvGrpSpPr>
        <p:grpSpPr>
          <a:xfrm>
            <a:off x="0" y="-8466"/>
            <a:ext cx="12192000" cy="6866467"/>
            <a:chOff x="0" y="-8466"/>
            <a:chExt cx="12192000" cy="6866467"/>
          </a:xfrm>
        </p:grpSpPr>
        <p:cxnSp>
          <p:nvCxnSpPr>
            <p:cNvPr id="7" name="Shape 7"/>
            <p:cNvCxnSpPr/>
            <p:nvPr/>
          </p:nvCxnSpPr>
          <p:spPr>
            <a:xfrm>
              <a:off x="9371011" y="0"/>
              <a:ext cx="1219199" cy="6858000"/>
            </a:xfrm>
            <a:prstGeom prst="straightConnector1">
              <a:avLst/>
            </a:prstGeom>
            <a:noFill/>
            <a:ln cap="flat" cmpd="sng" w="9525">
              <a:solidFill>
                <a:srgbClr val="1E1E27"/>
              </a:solidFill>
              <a:prstDash val="solid"/>
              <a:round/>
              <a:headEnd len="med" w="med" type="none"/>
              <a:tailEnd len="med" w="med" type="none"/>
            </a:ln>
          </p:spPr>
        </p:cxnSp>
        <p:cxnSp>
          <p:nvCxnSpPr>
            <p:cNvPr id="8" name="Shape 8"/>
            <p:cNvCxnSpPr/>
            <p:nvPr/>
          </p:nvCxnSpPr>
          <p:spPr>
            <a:xfrm flipH="1">
              <a:off x="7425266" y="3681412"/>
              <a:ext cx="4763558" cy="3176586"/>
            </a:xfrm>
            <a:prstGeom prst="straightConnector1">
              <a:avLst/>
            </a:prstGeom>
            <a:noFill/>
            <a:ln cap="flat" cmpd="sng" w="9525">
              <a:solidFill>
                <a:srgbClr val="22222C"/>
              </a:solidFill>
              <a:prstDash val="solid"/>
              <a:round/>
              <a:headEnd len="med" w="med" type="none"/>
              <a:tailEnd len="med" w="med" type="none"/>
            </a:ln>
          </p:spPr>
        </p:cxnSp>
        <p:sp>
          <p:nvSpPr>
            <p:cNvPr id="9" name="Shape 9"/>
            <p:cNvSpPr/>
            <p:nvPr/>
          </p:nvSpPr>
          <p:spPr>
            <a:xfrm>
              <a:off x="9181475" y="-8466"/>
              <a:ext cx="3007348" cy="6866467"/>
            </a:xfrm>
            <a:custGeom>
              <a:pathLst>
                <a:path extrusionOk="0" h="120000" w="120000">
                  <a:moveTo>
                    <a:pt x="81621" y="0"/>
                  </a:moveTo>
                  <a:lnTo>
                    <a:pt x="120000" y="0"/>
                  </a:lnTo>
                  <a:lnTo>
                    <a:pt x="120000" y="119999"/>
                  </a:lnTo>
                  <a:lnTo>
                    <a:pt x="0" y="119999"/>
                  </a:lnTo>
                  <a:lnTo>
                    <a:pt x="81621" y="0"/>
                  </a:lnTo>
                  <a:close/>
                </a:path>
              </a:pathLst>
            </a:custGeom>
            <a:solidFill>
              <a:schemeClr val="accent1">
                <a:alpha val="29803"/>
              </a:schemeClr>
            </a:solidFill>
            <a:ln>
              <a:noFill/>
            </a:ln>
          </p:spPr>
        </p:sp>
        <p:sp>
          <p:nvSpPr>
            <p:cNvPr id="10" name="Shape 10"/>
            <p:cNvSpPr/>
            <p:nvPr/>
          </p:nvSpPr>
          <p:spPr>
            <a:xfrm>
              <a:off x="9603442" y="-8466"/>
              <a:ext cx="2588558" cy="6866467"/>
            </a:xfrm>
            <a:custGeom>
              <a:pathLst>
                <a:path extrusionOk="0" h="120000" w="120000">
                  <a:moveTo>
                    <a:pt x="0" y="0"/>
                  </a:moveTo>
                  <a:lnTo>
                    <a:pt x="120000" y="0"/>
                  </a:lnTo>
                  <a:lnTo>
                    <a:pt x="120000" y="119999"/>
                  </a:lnTo>
                  <a:lnTo>
                    <a:pt x="56067" y="119999"/>
                  </a:lnTo>
                  <a:lnTo>
                    <a:pt x="0" y="0"/>
                  </a:lnTo>
                  <a:close/>
                </a:path>
              </a:pathLst>
            </a:custGeom>
            <a:solidFill>
              <a:schemeClr val="accent1">
                <a:alpha val="20000"/>
              </a:schemeClr>
            </a:solidFill>
            <a:ln>
              <a:noFill/>
            </a:ln>
          </p:spPr>
        </p:sp>
        <p:sp>
          <p:nvSpPr>
            <p:cNvPr id="11" name="Shape 11"/>
            <p:cNvSpPr/>
            <p:nvPr/>
          </p:nvSpPr>
          <p:spPr>
            <a:xfrm>
              <a:off x="8932332" y="3048000"/>
              <a:ext cx="3259667" cy="3809999"/>
            </a:xfrm>
            <a:prstGeom prst="triangle">
              <a:avLst>
                <a:gd fmla="val 100000" name="adj"/>
              </a:avLst>
            </a:prstGeom>
            <a:solidFill>
              <a:schemeClr val="accent2">
                <a:alpha val="71764"/>
              </a:schemeClr>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a:off x="9334500" y="-8466"/>
              <a:ext cx="2854326" cy="6866467"/>
            </a:xfrm>
            <a:custGeom>
              <a:pathLst>
                <a:path extrusionOk="0" h="120000" w="120000">
                  <a:moveTo>
                    <a:pt x="0" y="0"/>
                  </a:moveTo>
                  <a:lnTo>
                    <a:pt x="120000" y="0"/>
                  </a:lnTo>
                  <a:lnTo>
                    <a:pt x="120000" y="119999"/>
                  </a:lnTo>
                  <a:lnTo>
                    <a:pt x="103873" y="119999"/>
                  </a:lnTo>
                  <a:lnTo>
                    <a:pt x="0" y="0"/>
                  </a:lnTo>
                  <a:close/>
                </a:path>
              </a:pathLst>
            </a:custGeom>
            <a:solidFill>
              <a:srgbClr val="866B48">
                <a:alpha val="69803"/>
              </a:srgbClr>
            </a:solidFill>
            <a:ln>
              <a:noFill/>
            </a:ln>
          </p:spPr>
        </p:sp>
        <p:sp>
          <p:nvSpPr>
            <p:cNvPr id="13" name="Shape 13"/>
            <p:cNvSpPr/>
            <p:nvPr/>
          </p:nvSpPr>
          <p:spPr>
            <a:xfrm>
              <a:off x="10898729" y="-8466"/>
              <a:ext cx="1290093" cy="6866467"/>
            </a:xfrm>
            <a:custGeom>
              <a:pathLst>
                <a:path extrusionOk="0" h="120000" w="120000">
                  <a:moveTo>
                    <a:pt x="94852" y="0"/>
                  </a:moveTo>
                  <a:lnTo>
                    <a:pt x="120000" y="0"/>
                  </a:lnTo>
                  <a:lnTo>
                    <a:pt x="120000" y="120000"/>
                  </a:lnTo>
                  <a:lnTo>
                    <a:pt x="0" y="120000"/>
                  </a:lnTo>
                  <a:lnTo>
                    <a:pt x="94852" y="0"/>
                  </a:lnTo>
                  <a:close/>
                </a:path>
              </a:pathLst>
            </a:custGeom>
            <a:solidFill>
              <a:srgbClr val="BDC6C1">
                <a:alpha val="69803"/>
              </a:srgbClr>
            </a:solidFill>
            <a:ln>
              <a:noFill/>
            </a:ln>
          </p:spPr>
        </p:sp>
        <p:sp>
          <p:nvSpPr>
            <p:cNvPr id="14" name="Shape 14"/>
            <p:cNvSpPr/>
            <p:nvPr/>
          </p:nvSpPr>
          <p:spPr>
            <a:xfrm>
              <a:off x="10938999" y="-8466"/>
              <a:ext cx="1249825" cy="6866467"/>
            </a:xfrm>
            <a:custGeom>
              <a:pathLst>
                <a:path extrusionOk="0" h="120000" w="120000">
                  <a:moveTo>
                    <a:pt x="0" y="0"/>
                  </a:moveTo>
                  <a:lnTo>
                    <a:pt x="120000" y="0"/>
                  </a:lnTo>
                  <a:lnTo>
                    <a:pt x="120000" y="120000"/>
                  </a:lnTo>
                  <a:lnTo>
                    <a:pt x="106515" y="120000"/>
                  </a:lnTo>
                  <a:lnTo>
                    <a:pt x="0" y="0"/>
                  </a:lnTo>
                  <a:close/>
                </a:path>
              </a:pathLst>
            </a:custGeom>
            <a:solidFill>
              <a:schemeClr val="accent1">
                <a:alpha val="64705"/>
              </a:schemeClr>
            </a:solidFill>
            <a:ln>
              <a:noFill/>
            </a:ln>
          </p:spPr>
        </p:sp>
        <p:sp>
          <p:nvSpPr>
            <p:cNvPr id="15" name="Shape 15"/>
            <p:cNvSpPr/>
            <p:nvPr/>
          </p:nvSpPr>
          <p:spPr>
            <a:xfrm>
              <a:off x="10371665" y="3589867"/>
              <a:ext cx="1817159" cy="3268132"/>
            </a:xfrm>
            <a:prstGeom prst="triangle">
              <a:avLst>
                <a:gd fmla="val 100000" name="adj"/>
              </a:avLst>
            </a:prstGeom>
            <a:solidFill>
              <a:schemeClr val="accent1">
                <a:alpha val="80000"/>
              </a:schemeClr>
            </a:solidFill>
            <a:ln>
              <a:noFill/>
            </a:ln>
          </p:spPr>
          <p:txBody>
            <a:bodyPr anchorCtr="0" anchor="ctr" bIns="91425" lIns="91425" rIns="91425" tIns="91425">
              <a:noAutofit/>
            </a:bodyPr>
            <a:lstStyle/>
            <a:p>
              <a:pPr lvl="0">
                <a:spcBef>
                  <a:spcPts val="0"/>
                </a:spcBef>
                <a:buNone/>
              </a:pPr>
              <a:r>
                <a:t/>
              </a:r>
              <a:endParaRPr/>
            </a:p>
          </p:txBody>
        </p:sp>
        <p:sp>
          <p:nvSpPr>
            <p:cNvPr id="16" name="Shape 16"/>
            <p:cNvSpPr/>
            <p:nvPr/>
          </p:nvSpPr>
          <p:spPr>
            <a:xfrm>
              <a:off x="0" y="4013200"/>
              <a:ext cx="448732" cy="2844800"/>
            </a:xfrm>
            <a:prstGeom prst="triangle">
              <a:avLst>
                <a:gd fmla="val 0" name="adj"/>
              </a:avLst>
            </a:prstGeom>
            <a:solidFill>
              <a:schemeClr val="accent1">
                <a:alpha val="84705"/>
              </a:schemeClr>
            </a:solidFill>
            <a:ln>
              <a:noFill/>
            </a:ln>
          </p:spPr>
          <p:txBody>
            <a:bodyPr anchorCtr="0" anchor="ctr" bIns="91425" lIns="91425" rIns="91425" tIns="91425">
              <a:noAutofit/>
            </a:bodyPr>
            <a:lstStyle/>
            <a:p>
              <a:pPr lvl="0">
                <a:spcBef>
                  <a:spcPts val="0"/>
                </a:spcBef>
                <a:buNone/>
              </a:pPr>
              <a:r>
                <a:t/>
              </a:r>
              <a:endParaRPr/>
            </a:p>
          </p:txBody>
        </p:sp>
      </p:grpSp>
      <p:sp>
        <p:nvSpPr>
          <p:cNvPr id="17" name="Shape 17"/>
          <p:cNvSpPr txBox="1"/>
          <p:nvPr>
            <p:ph type="title"/>
          </p:nvPr>
        </p:nvSpPr>
        <p:spPr>
          <a:xfrm>
            <a:off x="677333" y="609600"/>
            <a:ext cx="8596668" cy="1320800"/>
          </a:xfrm>
          <a:prstGeom prst="rect">
            <a:avLst/>
          </a:prstGeom>
          <a:noFill/>
          <a:ln>
            <a:noFill/>
          </a:ln>
        </p:spPr>
        <p:txBody>
          <a:bodyPr anchorCtr="0" anchor="t" bIns="91425" lIns="91425" rIns="91425" tIns="91425"/>
          <a:lstStyle>
            <a:lvl1pPr indent="0" lvl="0" marL="0" marR="0" rtl="0" algn="l">
              <a:spcBef>
                <a:spcPts val="0"/>
              </a:spcBef>
              <a:buClr>
                <a:schemeClr val="accent1"/>
              </a:buClr>
              <a:buFont typeface="Arial"/>
              <a:buNone/>
              <a:defRPr b="0" i="0" sz="3600" u="none" cap="none" strike="noStrike">
                <a:solidFill>
                  <a:schemeClr val="accent1"/>
                </a:solidFill>
                <a:latin typeface="Arial"/>
                <a:ea typeface="Arial"/>
                <a:cs typeface="Arial"/>
                <a:sym typeface="Arial"/>
              </a:defRPr>
            </a:lvl1pPr>
            <a:lvl2pPr indent="0" lvl="1" marL="0" marR="0" rtl="0" algn="l">
              <a:spcBef>
                <a:spcPts val="0"/>
              </a:spcBef>
              <a:buNone/>
              <a:defRPr b="0" i="0" sz="1800" u="none" cap="none" strike="noStrike">
                <a:solidFill>
                  <a:schemeClr val="lt2"/>
                </a:solidFill>
              </a:defRPr>
            </a:lvl2pPr>
            <a:lvl3pPr indent="0" lvl="2" marL="0" marR="0" rtl="0" algn="l">
              <a:spcBef>
                <a:spcPts val="0"/>
              </a:spcBef>
              <a:buNone/>
              <a:defRPr b="0" i="0" sz="1800" u="none" cap="none" strike="noStrike">
                <a:solidFill>
                  <a:schemeClr val="lt2"/>
                </a:solidFill>
              </a:defRPr>
            </a:lvl3pPr>
            <a:lvl4pPr indent="0" lvl="3" marL="0" marR="0" rtl="0" algn="l">
              <a:spcBef>
                <a:spcPts val="0"/>
              </a:spcBef>
              <a:buNone/>
              <a:defRPr b="0" i="0" sz="1800" u="none" cap="none" strike="noStrike">
                <a:solidFill>
                  <a:schemeClr val="lt2"/>
                </a:solidFill>
              </a:defRPr>
            </a:lvl4pPr>
            <a:lvl5pPr indent="0" lvl="4" marL="0" marR="0" rtl="0" algn="l">
              <a:spcBef>
                <a:spcPts val="0"/>
              </a:spcBef>
              <a:buNone/>
              <a:defRPr b="0" i="0" sz="1800" u="none" cap="none" strike="noStrike">
                <a:solidFill>
                  <a:schemeClr val="lt2"/>
                </a:solidFill>
              </a:defRPr>
            </a:lvl5pPr>
            <a:lvl6pPr indent="0" lvl="5" marL="0" marR="0" rtl="0" algn="l">
              <a:spcBef>
                <a:spcPts val="0"/>
              </a:spcBef>
              <a:buNone/>
              <a:defRPr b="0" i="0" sz="1800" u="none" cap="none" strike="noStrike">
                <a:solidFill>
                  <a:schemeClr val="lt2"/>
                </a:solidFill>
              </a:defRPr>
            </a:lvl6pPr>
            <a:lvl7pPr indent="0" lvl="6" marL="0" marR="0" rtl="0" algn="l">
              <a:spcBef>
                <a:spcPts val="0"/>
              </a:spcBef>
              <a:buNone/>
              <a:defRPr b="0" i="0" sz="1800" u="none" cap="none" strike="noStrike">
                <a:solidFill>
                  <a:schemeClr val="lt2"/>
                </a:solidFill>
              </a:defRPr>
            </a:lvl7pPr>
            <a:lvl8pPr indent="0" lvl="7" marL="0" marR="0" rtl="0" algn="l">
              <a:spcBef>
                <a:spcPts val="0"/>
              </a:spcBef>
              <a:buNone/>
              <a:defRPr b="0" i="0" sz="1800" u="none" cap="none" strike="noStrike">
                <a:solidFill>
                  <a:schemeClr val="lt2"/>
                </a:solidFill>
              </a:defRPr>
            </a:lvl8pPr>
            <a:lvl9pPr indent="0" lvl="8" marL="0" marR="0" rtl="0" algn="l">
              <a:spcBef>
                <a:spcPts val="0"/>
              </a:spcBef>
              <a:buNone/>
              <a:defRPr b="0" i="0" sz="1800" u="none" cap="none" strike="noStrike">
                <a:solidFill>
                  <a:schemeClr val="lt2"/>
                </a:solidFill>
              </a:defRPr>
            </a:lvl9pPr>
          </a:lstStyle>
          <a:p/>
        </p:txBody>
      </p:sp>
      <p:sp>
        <p:nvSpPr>
          <p:cNvPr id="18" name="Shape 18"/>
          <p:cNvSpPr txBox="1"/>
          <p:nvPr>
            <p:ph idx="1" type="body"/>
          </p:nvPr>
        </p:nvSpPr>
        <p:spPr>
          <a:xfrm>
            <a:off x="677333" y="2160589"/>
            <a:ext cx="8596668" cy="3880773"/>
          </a:xfrm>
          <a:prstGeom prst="rect">
            <a:avLst/>
          </a:prstGeom>
          <a:noFill/>
          <a:ln>
            <a:noFill/>
          </a:ln>
        </p:spPr>
        <p:txBody>
          <a:bodyPr anchorCtr="0" anchor="t" bIns="91425" lIns="91425" rIns="91425" tIns="91425"/>
          <a:lstStyle>
            <a:lvl1pPr indent="-251459" lvl="0" marL="342900" marR="0" rtl="0" algn="l">
              <a:spcBef>
                <a:spcPts val="1000"/>
              </a:spcBef>
              <a:spcAft>
                <a:spcPts val="0"/>
              </a:spcAft>
              <a:buClr>
                <a:schemeClr val="accent1"/>
              </a:buClr>
              <a:buSzPct val="79999"/>
              <a:buFont typeface="Noto Sans Symbols"/>
              <a:buChar char="●"/>
              <a:defRPr b="0" i="0" sz="1800" u="none" cap="none" strike="noStrike">
                <a:solidFill>
                  <a:srgbClr val="FEFEFE"/>
                </a:solidFill>
                <a:latin typeface="Calibri"/>
                <a:ea typeface="Calibri"/>
                <a:cs typeface="Calibri"/>
                <a:sym typeface="Calibri"/>
              </a:defRPr>
            </a:lvl1pPr>
            <a:lvl2pPr indent="-204469" lvl="1" marL="742950" marR="0" rtl="0" algn="l">
              <a:spcBef>
                <a:spcPts val="1000"/>
              </a:spcBef>
              <a:spcAft>
                <a:spcPts val="0"/>
              </a:spcAft>
              <a:buClr>
                <a:schemeClr val="accent1"/>
              </a:buClr>
              <a:buSzPct val="80000"/>
              <a:buFont typeface="Noto Sans Symbols"/>
              <a:buChar char="●"/>
              <a:defRPr b="0" i="0" sz="1600" u="none" cap="none" strike="noStrike">
                <a:solidFill>
                  <a:srgbClr val="FEFEFE"/>
                </a:solidFill>
                <a:latin typeface="Calibri"/>
                <a:ea typeface="Calibri"/>
                <a:cs typeface="Calibri"/>
                <a:sym typeface="Calibri"/>
              </a:defRPr>
            </a:lvl2pPr>
            <a:lvl3pPr indent="-157480" lvl="2" marL="1143000" marR="0" rtl="0" algn="l">
              <a:spcBef>
                <a:spcPts val="1000"/>
              </a:spcBef>
              <a:spcAft>
                <a:spcPts val="0"/>
              </a:spcAft>
              <a:buClr>
                <a:schemeClr val="accent1"/>
              </a:buClr>
              <a:buSzPct val="80000"/>
              <a:buFont typeface="Noto Sans Symbols"/>
              <a:buChar char="●"/>
              <a:defRPr b="0" i="0" sz="1400" u="none" cap="none" strike="noStrike">
                <a:solidFill>
                  <a:srgbClr val="FEFEFE"/>
                </a:solidFill>
                <a:latin typeface="Calibri"/>
                <a:ea typeface="Calibri"/>
                <a:cs typeface="Calibri"/>
                <a:sym typeface="Calibri"/>
              </a:defRPr>
            </a:lvl3pPr>
            <a:lvl4pPr indent="-167639" lvl="3" marL="1600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4pPr>
            <a:lvl5pPr indent="-167639" lvl="4" marL="20574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5pPr>
            <a:lvl6pPr indent="-167639" lvl="5" marL="25146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6pPr>
            <a:lvl7pPr indent="-167639" lvl="6" marL="29718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7pPr>
            <a:lvl8pPr indent="-167640" lvl="7" marL="34290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8pPr>
            <a:lvl9pPr indent="-167640" lvl="8" marL="3886200" marR="0" rtl="0" algn="l">
              <a:spcBef>
                <a:spcPts val="1000"/>
              </a:spcBef>
              <a:spcAft>
                <a:spcPts val="0"/>
              </a:spcAft>
              <a:buClr>
                <a:schemeClr val="accent1"/>
              </a:buClr>
              <a:buSzPct val="80000"/>
              <a:buFont typeface="Noto Sans Symbols"/>
              <a:buChar char="●"/>
              <a:defRPr b="0" i="0" sz="1200" u="none" cap="none" strike="noStrike">
                <a:solidFill>
                  <a:srgbClr val="FEFEFE"/>
                </a:solidFill>
                <a:latin typeface="Calibri"/>
                <a:ea typeface="Calibri"/>
                <a:cs typeface="Calibri"/>
                <a:sym typeface="Calibri"/>
              </a:defRPr>
            </a:lvl9pPr>
          </a:lstStyle>
          <a:p/>
        </p:txBody>
      </p:sp>
      <p:sp>
        <p:nvSpPr>
          <p:cNvPr id="19" name="Shape 19"/>
          <p:cNvSpPr txBox="1"/>
          <p:nvPr>
            <p:ph idx="10" type="dt"/>
          </p:nvPr>
        </p:nvSpPr>
        <p:spPr>
          <a:xfrm>
            <a:off x="7205132" y="6041362"/>
            <a:ext cx="911938" cy="365125"/>
          </a:xfrm>
          <a:prstGeom prst="rect">
            <a:avLst/>
          </a:prstGeom>
          <a:noFill/>
          <a:ln>
            <a:noFill/>
          </a:ln>
        </p:spPr>
        <p:txBody>
          <a:bodyPr anchorCtr="0" anchor="ctr" bIns="91425" lIns="91425" rIns="91425" tIns="91425"/>
          <a:lstStyle>
            <a:lvl1pPr indent="0" lvl="0" marL="0" marR="0" rtl="0" algn="r">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20" name="Shape 20"/>
          <p:cNvSpPr txBox="1"/>
          <p:nvPr>
            <p:ph idx="11" type="ftr"/>
          </p:nvPr>
        </p:nvSpPr>
        <p:spPr>
          <a:xfrm>
            <a:off x="677333" y="6041362"/>
            <a:ext cx="6297612" cy="365125"/>
          </a:xfrm>
          <a:prstGeom prst="rect">
            <a:avLst/>
          </a:prstGeom>
          <a:noFill/>
          <a:ln>
            <a:noFill/>
          </a:ln>
        </p:spPr>
        <p:txBody>
          <a:bodyPr anchorCtr="0" anchor="ctr" bIns="91425" lIns="91425" rIns="91425" tIns="91425"/>
          <a:lstStyle>
            <a:lvl1pPr indent="0" lvl="0" marL="0" marR="0" rtl="0" algn="l">
              <a:spcBef>
                <a:spcPts val="0"/>
              </a:spcBef>
              <a:spcAft>
                <a:spcPts val="0"/>
              </a:spcAft>
              <a:buNone/>
              <a:defRPr b="0" i="0" sz="900" u="none" cap="none" strike="noStrike">
                <a:solidFill>
                  <a:schemeClr val="lt1"/>
                </a:solidFill>
                <a:latin typeface="Arial"/>
                <a:ea typeface="Arial"/>
                <a:cs typeface="Arial"/>
                <a:sym typeface="Arial"/>
              </a:defRPr>
            </a:lvl1pPr>
            <a:lvl2pPr indent="0" lvl="1" marL="457200" marR="0" rtl="0" algn="l">
              <a:spcBef>
                <a:spcPts val="0"/>
              </a:spcBef>
              <a:spcAft>
                <a:spcPts val="0"/>
              </a:spcAft>
              <a:buNone/>
              <a:defRPr b="0" i="0" sz="1800" u="none" cap="none" strike="noStrike">
                <a:solidFill>
                  <a:schemeClr val="lt1"/>
                </a:solidFill>
                <a:latin typeface="Arial"/>
                <a:ea typeface="Arial"/>
                <a:cs typeface="Arial"/>
                <a:sym typeface="Arial"/>
              </a:defRPr>
            </a:lvl2pPr>
            <a:lvl3pPr indent="0" lvl="2" marL="914400" marR="0" rtl="0" algn="l">
              <a:spcBef>
                <a:spcPts val="0"/>
              </a:spcBef>
              <a:spcAft>
                <a:spcPts val="0"/>
              </a:spcAft>
              <a:buNone/>
              <a:defRPr b="0" i="0" sz="1800" u="none" cap="none" strike="noStrike">
                <a:solidFill>
                  <a:schemeClr val="lt1"/>
                </a:solidFill>
                <a:latin typeface="Arial"/>
                <a:ea typeface="Arial"/>
                <a:cs typeface="Arial"/>
                <a:sym typeface="Arial"/>
              </a:defRPr>
            </a:lvl3pPr>
            <a:lvl4pPr indent="0" lvl="3" marL="1371600" marR="0" rtl="0" algn="l">
              <a:spcBef>
                <a:spcPts val="0"/>
              </a:spcBef>
              <a:spcAft>
                <a:spcPts val="0"/>
              </a:spcAft>
              <a:buNone/>
              <a:defRPr b="0" i="0" sz="1800" u="none" cap="none" strike="noStrike">
                <a:solidFill>
                  <a:schemeClr val="lt1"/>
                </a:solidFill>
                <a:latin typeface="Arial"/>
                <a:ea typeface="Arial"/>
                <a:cs typeface="Arial"/>
                <a:sym typeface="Arial"/>
              </a:defRPr>
            </a:lvl4pPr>
            <a:lvl5pPr indent="0" lvl="4" marL="1828800" marR="0" rtl="0" algn="l">
              <a:spcBef>
                <a:spcPts val="0"/>
              </a:spcBef>
              <a:spcAft>
                <a:spcPts val="0"/>
              </a:spcAft>
              <a:buNone/>
              <a:defRPr b="0" i="0" sz="1800" u="none" cap="none" strike="noStrike">
                <a:solidFill>
                  <a:schemeClr val="lt1"/>
                </a:solidFill>
                <a:latin typeface="Arial"/>
                <a:ea typeface="Arial"/>
                <a:cs typeface="Arial"/>
                <a:sym typeface="Arial"/>
              </a:defRPr>
            </a:lvl5pPr>
            <a:lvl6pPr indent="0" lvl="5" marL="2286000" marR="0" rtl="0" algn="l">
              <a:spcBef>
                <a:spcPts val="0"/>
              </a:spcBef>
              <a:buNone/>
              <a:defRPr b="0" i="0" sz="1800" u="none" cap="none" strike="noStrike">
                <a:solidFill>
                  <a:schemeClr val="lt1"/>
                </a:solidFill>
                <a:latin typeface="Arial"/>
                <a:ea typeface="Arial"/>
                <a:cs typeface="Arial"/>
                <a:sym typeface="Arial"/>
              </a:defRPr>
            </a:lvl6pPr>
            <a:lvl7pPr indent="0" lvl="6" marL="2743200" marR="0" rtl="0" algn="l">
              <a:spcBef>
                <a:spcPts val="0"/>
              </a:spcBef>
              <a:buNone/>
              <a:defRPr b="0" i="0" sz="1800" u="none" cap="none" strike="noStrike">
                <a:solidFill>
                  <a:schemeClr val="lt1"/>
                </a:solidFill>
                <a:latin typeface="Arial"/>
                <a:ea typeface="Arial"/>
                <a:cs typeface="Arial"/>
                <a:sym typeface="Arial"/>
              </a:defRPr>
            </a:lvl7pPr>
            <a:lvl8pPr indent="0" lvl="7" marL="3200400" marR="0" rtl="0" algn="l">
              <a:spcBef>
                <a:spcPts val="0"/>
              </a:spcBef>
              <a:buNone/>
              <a:defRPr b="0" i="0" sz="1800" u="none" cap="none" strike="noStrike">
                <a:solidFill>
                  <a:schemeClr val="lt1"/>
                </a:solidFill>
                <a:latin typeface="Arial"/>
                <a:ea typeface="Arial"/>
                <a:cs typeface="Arial"/>
                <a:sym typeface="Arial"/>
              </a:defRPr>
            </a:lvl8pPr>
            <a:lvl9pPr indent="0" lvl="8" marL="3657600" marR="0" rtl="0" algn="l">
              <a:spcBef>
                <a:spcPts val="0"/>
              </a:spcBef>
              <a:buNone/>
              <a:defRPr b="0" i="0" sz="1800" u="none" cap="none" strike="noStrike">
                <a:solidFill>
                  <a:schemeClr val="lt1"/>
                </a:solidFill>
                <a:latin typeface="Arial"/>
                <a:ea typeface="Arial"/>
                <a:cs typeface="Arial"/>
                <a:sym typeface="Arial"/>
              </a:defRPr>
            </a:lvl9pPr>
          </a:lstStyle>
          <a:p/>
        </p:txBody>
      </p:sp>
      <p:sp>
        <p:nvSpPr>
          <p:cNvPr id="21" name="Shape 21"/>
          <p:cNvSpPr txBox="1"/>
          <p:nvPr>
            <p:ph idx="12" type="sldNum"/>
          </p:nvPr>
        </p:nvSpPr>
        <p:spPr>
          <a:xfrm>
            <a:off x="8590663" y="6041362"/>
            <a:ext cx="683339" cy="365125"/>
          </a:xfrm>
          <a:prstGeom prst="rect">
            <a:avLst/>
          </a:prstGeom>
          <a:noFill/>
          <a:ln>
            <a:noFill/>
          </a:ln>
        </p:spPr>
        <p:txBody>
          <a:bodyPr anchorCtr="0" anchor="ctr" bIns="45700" lIns="91425" rIns="91425" tIns="45700">
            <a:noAutofit/>
          </a:bodyPr>
          <a:lstStyle/>
          <a:p>
            <a:pPr indent="0" lvl="0" marL="0" marR="0" rtl="0" algn="r">
              <a:spcBef>
                <a:spcPts val="0"/>
              </a:spcBef>
              <a:spcAft>
                <a:spcPts val="0"/>
              </a:spcAft>
              <a:buSzPct val="25000"/>
              <a:buNone/>
            </a:pPr>
            <a:fld id="{00000000-1234-1234-1234-123412341234}" type="slidenum">
              <a:rPr b="0" i="0" lang="en-US" sz="900" u="none" cap="none" strike="noStrike">
                <a:solidFill>
                  <a:schemeClr val="accent1"/>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www.easybib.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x="0" y="0"/>
          <a:ext cx="0" cy="0"/>
          <a:chOff x="0" y="0"/>
          <a:chExt cx="0" cy="0"/>
        </a:xfrm>
      </p:grpSpPr>
      <p:sp>
        <p:nvSpPr>
          <p:cNvPr id="143" name="Shape 143"/>
          <p:cNvSpPr txBox="1"/>
          <p:nvPr>
            <p:ph type="ctrTitle"/>
          </p:nvPr>
        </p:nvSpPr>
        <p:spPr>
          <a:xfrm>
            <a:off x="2128838" y="2404533"/>
            <a:ext cx="7145165" cy="1646301"/>
          </a:xfrm>
          <a:prstGeom prst="rect">
            <a:avLst/>
          </a:prstGeom>
          <a:noFill/>
          <a:ln>
            <a:noFill/>
          </a:ln>
        </p:spPr>
        <p:txBody>
          <a:bodyPr anchorCtr="0" anchor="b" bIns="45700" lIns="91425" rIns="91425" tIns="45700">
            <a:noAutofit/>
          </a:bodyPr>
          <a:lstStyle/>
          <a:p>
            <a:pPr indent="0" lvl="0" marL="0" marR="0" rtl="0" algn="r">
              <a:spcBef>
                <a:spcPts val="0"/>
              </a:spcBef>
              <a:buClr>
                <a:schemeClr val="accent1"/>
              </a:buClr>
              <a:buSzPct val="25000"/>
              <a:buFont typeface="Arial"/>
              <a:buNone/>
            </a:pPr>
            <a:r>
              <a:rPr b="0" i="0" lang="en-US" sz="5400" u="none" cap="none" strike="noStrike">
                <a:solidFill>
                  <a:schemeClr val="accent1"/>
                </a:solidFill>
                <a:latin typeface="Arial"/>
                <a:ea typeface="Arial"/>
                <a:cs typeface="Arial"/>
                <a:sym typeface="Arial"/>
              </a:rPr>
              <a:t>HOW DO I USE</a:t>
            </a:r>
            <a:br>
              <a:rPr b="0" i="0" lang="en-US" sz="5400" u="none" cap="none" strike="noStrike">
                <a:solidFill>
                  <a:schemeClr val="accent1"/>
                </a:solidFill>
                <a:latin typeface="Arial"/>
                <a:ea typeface="Arial"/>
                <a:cs typeface="Arial"/>
                <a:sym typeface="Arial"/>
              </a:rPr>
            </a:br>
            <a:r>
              <a:rPr b="0" i="0" lang="en-US" sz="5400" u="none" cap="none" strike="noStrike">
                <a:solidFill>
                  <a:schemeClr val="accent1"/>
                </a:solidFill>
                <a:latin typeface="Arial"/>
                <a:ea typeface="Arial"/>
                <a:cs typeface="Arial"/>
                <a:sym typeface="Arial"/>
              </a:rPr>
              <a:t>IN-TEXT CITATIONS?</a:t>
            </a:r>
          </a:p>
        </p:txBody>
      </p:sp>
      <p:sp>
        <p:nvSpPr>
          <p:cNvPr id="144" name="Shape 144"/>
          <p:cNvSpPr txBox="1"/>
          <p:nvPr>
            <p:ph idx="1" type="subTitle"/>
          </p:nvPr>
        </p:nvSpPr>
        <p:spPr>
          <a:xfrm>
            <a:off x="1507066" y="4050832"/>
            <a:ext cx="7766936" cy="1096899"/>
          </a:xfrm>
          <a:prstGeom prst="rect">
            <a:avLst/>
          </a:prstGeom>
          <a:noFill/>
          <a:ln>
            <a:noFill/>
          </a:ln>
        </p:spPr>
        <p:txBody>
          <a:bodyPr anchorCtr="0" anchor="t" bIns="45700" lIns="91425" rIns="91425" tIns="45700">
            <a:noAutofit/>
          </a:bodyPr>
          <a:lstStyle/>
          <a:p>
            <a:pPr indent="0" lvl="0" marL="0" marR="0" rtl="0" algn="r">
              <a:spcBef>
                <a:spcPts val="0"/>
              </a:spcBef>
              <a:spcAft>
                <a:spcPts val="0"/>
              </a:spcAft>
              <a:buClr>
                <a:schemeClr val="accent1"/>
              </a:buClr>
              <a:buSzPct val="25000"/>
              <a:buFont typeface="Noto Sans Symbols"/>
              <a:buNone/>
            </a:pPr>
            <a:r>
              <a:t/>
            </a:r>
            <a:endParaRPr b="0" i="0" sz="2000" u="none" cap="none" strike="noStrike">
              <a:solidFill>
                <a:srgbClr val="FEFEFE"/>
              </a:solidFill>
              <a:latin typeface="Calibri"/>
              <a:ea typeface="Calibri"/>
              <a:cs typeface="Calibri"/>
              <a:sym typeface="Calibri"/>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x="0" y="0"/>
          <a:ext cx="0" cy="0"/>
          <a:chOff x="0" y="0"/>
          <a:chExt cx="0" cy="0"/>
        </a:xfrm>
      </p:grpSpPr>
      <p:sp>
        <p:nvSpPr>
          <p:cNvPr id="149" name="Shape 149"/>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Arial"/>
              <a:buNone/>
            </a:pPr>
            <a:r>
              <a:rPr b="0" i="0" lang="en-US" sz="4400" u="none" cap="none" strike="noStrike">
                <a:solidFill>
                  <a:schemeClr val="accent1"/>
                </a:solidFill>
                <a:latin typeface="Arial"/>
                <a:ea typeface="Arial"/>
                <a:cs typeface="Arial"/>
                <a:sym typeface="Arial"/>
              </a:rPr>
              <a:t>Let’s try it!</a:t>
            </a:r>
          </a:p>
        </p:txBody>
      </p:sp>
      <p:sp>
        <p:nvSpPr>
          <p:cNvPr id="150" name="Shape 150"/>
          <p:cNvSpPr txBox="1"/>
          <p:nvPr>
            <p:ph idx="1" type="body"/>
          </p:nvPr>
        </p:nvSpPr>
        <p:spPr>
          <a:xfrm>
            <a:off x="677333" y="2160589"/>
            <a:ext cx="8596668" cy="388077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accent1"/>
              </a:buClr>
              <a:buSzPct val="80000"/>
              <a:buFont typeface="Noto Sans Symbols"/>
              <a:buChar char="●"/>
            </a:pPr>
            <a:r>
              <a:rPr b="0" i="0" lang="en-US" sz="2400" u="none" cap="none" strike="noStrike">
                <a:solidFill>
                  <a:srgbClr val="FEFEFE"/>
                </a:solidFill>
                <a:latin typeface="Calibri"/>
                <a:ea typeface="Calibri"/>
                <a:cs typeface="Calibri"/>
                <a:sym typeface="Calibri"/>
              </a:rPr>
              <a:t>I will demonstrate creating a citation using </a:t>
            </a:r>
            <a:r>
              <a:rPr b="0" i="0" lang="en-US" sz="2400" u="sng" cap="none" strike="noStrike">
                <a:solidFill>
                  <a:schemeClr val="hlink"/>
                </a:solidFill>
                <a:latin typeface="Calibri"/>
                <a:ea typeface="Calibri"/>
                <a:cs typeface="Calibri"/>
                <a:sym typeface="Calibri"/>
                <a:hlinkClick r:id="rId3"/>
              </a:rPr>
              <a:t>Easy Bib</a:t>
            </a:r>
            <a:r>
              <a:rPr b="0" i="0" lang="en-US" sz="2400" u="none" cap="none" strike="noStrike">
                <a:solidFill>
                  <a:srgbClr val="FEFEFE"/>
                </a:solidFill>
                <a:latin typeface="Calibri"/>
                <a:ea typeface="Calibri"/>
                <a:cs typeface="Calibri"/>
                <a:sym typeface="Calibri"/>
              </a:rPr>
              <a:t> for the “teachers” article.</a:t>
            </a:r>
          </a:p>
          <a:p>
            <a:pPr indent="-285750" lvl="1" marL="742950" marR="0" rtl="0" algn="l">
              <a:spcBef>
                <a:spcPts val="1000"/>
              </a:spcBef>
              <a:spcAft>
                <a:spcPts val="0"/>
              </a:spcAft>
              <a:buClr>
                <a:schemeClr val="accent1"/>
              </a:buClr>
              <a:buSzPct val="80000"/>
              <a:buFont typeface="Noto Sans Symbols"/>
              <a:buChar char="●"/>
            </a:pPr>
            <a:r>
              <a:rPr b="0" i="0" lang="en-US" sz="2200" u="none" cap="none" strike="noStrike">
                <a:solidFill>
                  <a:srgbClr val="ACA73B"/>
                </a:solidFill>
                <a:latin typeface="Calibri"/>
                <a:ea typeface="Calibri"/>
                <a:cs typeface="Calibri"/>
                <a:sym typeface="Calibri"/>
              </a:rPr>
              <a:t>http://www.bls.gov/ooh/education-training-and-library/high-school-teachers.htm</a:t>
            </a:r>
          </a:p>
          <a:p>
            <a:pPr indent="-342900" lvl="0" marL="342900" marR="0" rtl="0" algn="l">
              <a:spcBef>
                <a:spcPts val="1000"/>
              </a:spcBef>
              <a:spcAft>
                <a:spcPts val="0"/>
              </a:spcAft>
              <a:buClr>
                <a:schemeClr val="accent1"/>
              </a:buClr>
              <a:buSzPct val="80000"/>
              <a:buFont typeface="Noto Sans Symbols"/>
              <a:buChar char="●"/>
            </a:pPr>
            <a:r>
              <a:rPr b="0" i="0" lang="en-US" sz="2400" u="none" cap="none" strike="noStrike">
                <a:solidFill>
                  <a:srgbClr val="FEFEFE"/>
                </a:solidFill>
                <a:latin typeface="Calibri"/>
                <a:ea typeface="Calibri"/>
                <a:cs typeface="Calibri"/>
                <a:sym typeface="Calibri"/>
              </a:rPr>
              <a:t>When I get the citation, I copy and paste it to my </a:t>
            </a:r>
            <a:r>
              <a:rPr b="0" i="0" lang="en-US" sz="2400" u="none" cap="none" strike="noStrike">
                <a:solidFill>
                  <a:srgbClr val="ACA73B"/>
                </a:solidFill>
                <a:latin typeface="Calibri"/>
                <a:ea typeface="Calibri"/>
                <a:cs typeface="Calibri"/>
                <a:sym typeface="Calibri"/>
              </a:rPr>
              <a:t>Works Cited </a:t>
            </a:r>
            <a:r>
              <a:rPr b="0" i="0" lang="en-US" sz="2400" u="none" cap="none" strike="noStrike">
                <a:solidFill>
                  <a:srgbClr val="FEFEFE"/>
                </a:solidFill>
                <a:latin typeface="Calibri"/>
                <a:ea typeface="Calibri"/>
                <a:cs typeface="Calibri"/>
                <a:sym typeface="Calibri"/>
              </a:rPr>
              <a:t>page (more details on that next!):</a:t>
            </a:r>
          </a:p>
          <a:p>
            <a:pPr indent="-342900" lvl="0" marL="342900" marR="0" rtl="0" algn="l">
              <a:spcBef>
                <a:spcPts val="1000"/>
              </a:spcBef>
              <a:spcAft>
                <a:spcPts val="0"/>
              </a:spcAft>
              <a:buClr>
                <a:schemeClr val="accent1"/>
              </a:buClr>
              <a:buSzPct val="79999"/>
              <a:buFont typeface="Noto Sans Symbols"/>
              <a:buNone/>
            </a:pPr>
            <a:r>
              <a:t/>
            </a:r>
            <a:endParaRPr b="0" i="0" sz="1800" u="none" cap="none" strike="noStrike">
              <a:solidFill>
                <a:srgbClr val="FEFEFE"/>
              </a:solidFill>
              <a:latin typeface="Calibri"/>
              <a:ea typeface="Calibri"/>
              <a:cs typeface="Calibri"/>
              <a:sym typeface="Calibri"/>
            </a:endParaRPr>
          </a:p>
        </p:txBody>
      </p:sp>
      <p:sp>
        <p:nvSpPr>
          <p:cNvPr id="151" name="Shape 151"/>
          <p:cNvSpPr txBox="1"/>
          <p:nvPr/>
        </p:nvSpPr>
        <p:spPr>
          <a:xfrm>
            <a:off x="1219671" y="5025698"/>
            <a:ext cx="8399386" cy="1200327"/>
          </a:xfrm>
          <a:prstGeom prst="rect">
            <a:avLst/>
          </a:prstGeom>
          <a:solidFill>
            <a:schemeClr val="lt1"/>
          </a:solidFill>
          <a:ln>
            <a:noFill/>
          </a:ln>
        </p:spPr>
        <p:txBody>
          <a:bodyPr anchorCtr="0" anchor="t" bIns="45700" lIns="91425" rIns="91425" tIns="45700">
            <a:noAutofit/>
          </a:bodyPr>
          <a:lstStyle/>
          <a:p>
            <a:pPr indent="0" lvl="0" marL="0" marR="0" rtl="0" algn="l">
              <a:spcBef>
                <a:spcPts val="0"/>
              </a:spcBef>
              <a:spcAft>
                <a:spcPts val="0"/>
              </a:spcAft>
              <a:buSzPct val="25000"/>
              <a:buNone/>
            </a:pPr>
            <a:r>
              <a:rPr b="0" i="0" lang="en-US" sz="2400" u="none" cap="none" strike="noStrike">
                <a:solidFill>
                  <a:schemeClr val="dk1"/>
                </a:solidFill>
                <a:latin typeface="Times New Roman"/>
                <a:ea typeface="Times New Roman"/>
                <a:cs typeface="Times New Roman"/>
                <a:sym typeface="Times New Roman"/>
              </a:rPr>
              <a:t>"High School Teachers." </a:t>
            </a:r>
            <a:r>
              <a:rPr b="0" i="1" lang="en-US" sz="2400" u="none" cap="none" strike="noStrike">
                <a:solidFill>
                  <a:schemeClr val="dk1"/>
                </a:solidFill>
                <a:latin typeface="Times New Roman"/>
                <a:ea typeface="Times New Roman"/>
                <a:cs typeface="Times New Roman"/>
                <a:sym typeface="Times New Roman"/>
              </a:rPr>
              <a:t>Bureau of Labor Statistics</a:t>
            </a:r>
            <a:r>
              <a:rPr b="0" i="0" lang="en-US" sz="2400" u="none" cap="none" strike="noStrike">
                <a:solidFill>
                  <a:schemeClr val="dk1"/>
                </a:solidFill>
                <a:latin typeface="Times New Roman"/>
                <a:ea typeface="Times New Roman"/>
                <a:cs typeface="Times New Roman"/>
                <a:sym typeface="Times New Roman"/>
              </a:rPr>
              <a:t>. N.p., 05 Apr </a:t>
            </a:r>
          </a:p>
          <a:p>
            <a:pPr indent="0" lvl="0" marL="0" marR="0" rtl="0" algn="l">
              <a:spcBef>
                <a:spcPts val="0"/>
              </a:spcBef>
              <a:spcAft>
                <a:spcPts val="0"/>
              </a:spcAft>
              <a:buSzPct val="25000"/>
              <a:buNone/>
            </a:pPr>
            <a:r>
              <a:rPr b="0" i="0" lang="en-US" sz="2400" u="none" cap="none" strike="noStrike">
                <a:solidFill>
                  <a:schemeClr val="dk1"/>
                </a:solidFill>
                <a:latin typeface="Times New Roman"/>
                <a:ea typeface="Times New Roman"/>
                <a:cs typeface="Times New Roman"/>
                <a:sym typeface="Times New Roman"/>
              </a:rPr>
              <a:t>        2012. Web. 5 Nov 2013. &lt;http://www.bls.gov/ooh/education-   </a:t>
            </a:r>
          </a:p>
          <a:p>
            <a:pPr indent="0" lvl="0" marL="0" marR="0" rtl="0" algn="l">
              <a:spcBef>
                <a:spcPts val="0"/>
              </a:spcBef>
              <a:spcAft>
                <a:spcPts val="0"/>
              </a:spcAft>
              <a:buSzPct val="25000"/>
              <a:buNone/>
            </a:pPr>
            <a:r>
              <a:rPr b="0" i="0" lang="en-US" sz="2400" u="none" cap="none" strike="noStrike">
                <a:solidFill>
                  <a:schemeClr val="dk1"/>
                </a:solidFill>
                <a:latin typeface="Times New Roman"/>
                <a:ea typeface="Times New Roman"/>
                <a:cs typeface="Times New Roman"/>
                <a:sym typeface="Times New Roman"/>
              </a:rPr>
              <a:t>        training-and-library/high-school-teachers.htm&gt;.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5" name="Shape 155"/>
        <p:cNvGrpSpPr/>
        <p:nvPr/>
      </p:nvGrpSpPr>
      <p:grpSpPr>
        <a:xfrm>
          <a:off x="0" y="0"/>
          <a:ext cx="0" cy="0"/>
          <a:chOff x="0" y="0"/>
          <a:chExt cx="0" cy="0"/>
        </a:xfrm>
      </p:grpSpPr>
      <p:sp>
        <p:nvSpPr>
          <p:cNvPr id="156" name="Shape 156"/>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Arial"/>
              <a:buNone/>
            </a:pPr>
            <a:r>
              <a:rPr b="0" i="0" lang="en-US" sz="4400" u="none" cap="none" strike="noStrike">
                <a:solidFill>
                  <a:schemeClr val="accent1"/>
                </a:solidFill>
                <a:latin typeface="Arial"/>
                <a:ea typeface="Arial"/>
                <a:cs typeface="Arial"/>
                <a:sym typeface="Arial"/>
              </a:rPr>
              <a:t>What’s an in-text citation </a:t>
            </a:r>
            <a:br>
              <a:rPr b="0" i="0" lang="en-US" sz="4400" u="none" cap="none" strike="noStrike">
                <a:solidFill>
                  <a:schemeClr val="accent1"/>
                </a:solidFill>
                <a:latin typeface="Arial"/>
                <a:ea typeface="Arial"/>
                <a:cs typeface="Arial"/>
                <a:sym typeface="Arial"/>
              </a:rPr>
            </a:br>
            <a:r>
              <a:rPr b="0" i="0" lang="en-US" sz="4000" u="none" cap="none" strike="noStrike">
                <a:solidFill>
                  <a:schemeClr val="accent1"/>
                </a:solidFill>
                <a:latin typeface="Arial"/>
                <a:ea typeface="Arial"/>
                <a:cs typeface="Arial"/>
                <a:sym typeface="Arial"/>
              </a:rPr>
              <a:t>(a parenthetical reference)</a:t>
            </a:r>
            <a:r>
              <a:rPr b="0" i="0" lang="en-US" sz="4400" u="none" cap="none" strike="noStrike">
                <a:solidFill>
                  <a:schemeClr val="accent1"/>
                </a:solidFill>
                <a:latin typeface="Arial"/>
                <a:ea typeface="Arial"/>
                <a:cs typeface="Arial"/>
                <a:sym typeface="Arial"/>
              </a:rPr>
              <a:t>?</a:t>
            </a:r>
          </a:p>
        </p:txBody>
      </p:sp>
      <p:sp>
        <p:nvSpPr>
          <p:cNvPr id="157" name="Shape 157"/>
          <p:cNvSpPr txBox="1"/>
          <p:nvPr>
            <p:ph idx="1" type="body"/>
          </p:nvPr>
        </p:nvSpPr>
        <p:spPr>
          <a:xfrm>
            <a:off x="677333" y="2160589"/>
            <a:ext cx="8596668" cy="388077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accent1"/>
              </a:buClr>
              <a:buSzPct val="80000"/>
              <a:buFont typeface="Noto Sans Symbols"/>
              <a:buChar char="●"/>
            </a:pPr>
            <a:r>
              <a:rPr b="0" i="0" lang="en-US" sz="3200" u="none" cap="none" strike="noStrike">
                <a:solidFill>
                  <a:srgbClr val="FEFEFE"/>
                </a:solidFill>
                <a:latin typeface="Calibri"/>
                <a:ea typeface="Calibri"/>
                <a:cs typeface="Calibri"/>
                <a:sym typeface="Calibri"/>
              </a:rPr>
              <a:t>The purpose of an in-text citation is to tell readers where you found specific information in your essay.</a:t>
            </a:r>
          </a:p>
          <a:p>
            <a:pPr indent="-342900" lvl="0" marL="342900" marR="0" rtl="0" algn="l">
              <a:spcBef>
                <a:spcPts val="1000"/>
              </a:spcBef>
              <a:spcAft>
                <a:spcPts val="0"/>
              </a:spcAft>
              <a:buClr>
                <a:schemeClr val="accent1"/>
              </a:buClr>
              <a:buSzPct val="80000"/>
              <a:buFont typeface="Noto Sans Symbols"/>
              <a:buChar char="●"/>
            </a:pPr>
            <a:r>
              <a:rPr b="0" i="0" lang="en-US" sz="3200" u="none" cap="none" strike="noStrike">
                <a:solidFill>
                  <a:srgbClr val="FEFEFE"/>
                </a:solidFill>
                <a:latin typeface="Calibri"/>
                <a:ea typeface="Calibri"/>
                <a:cs typeface="Calibri"/>
                <a:sym typeface="Calibri"/>
              </a:rPr>
              <a:t>An in-text citation goes in </a:t>
            </a:r>
            <a:r>
              <a:rPr b="0" i="0" lang="en-US" sz="3200" u="none" cap="none" strike="noStrike">
                <a:solidFill>
                  <a:srgbClr val="8888A4"/>
                </a:solidFill>
                <a:latin typeface="Calibri"/>
                <a:ea typeface="Calibri"/>
                <a:cs typeface="Calibri"/>
                <a:sym typeface="Calibri"/>
              </a:rPr>
              <a:t>every single sentence </a:t>
            </a:r>
            <a:r>
              <a:rPr b="0" i="0" lang="en-US" sz="3200" u="none" cap="none" strike="noStrike">
                <a:solidFill>
                  <a:srgbClr val="FEFEFE"/>
                </a:solidFill>
                <a:latin typeface="Calibri"/>
                <a:ea typeface="Calibri"/>
                <a:cs typeface="Calibri"/>
                <a:sym typeface="Calibri"/>
              </a:rPr>
              <a:t>in your essay that uses information from a source and points to its specific source in your Works Cited.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Arial"/>
              <a:buNone/>
            </a:pPr>
            <a:r>
              <a:rPr b="0" i="0" lang="en-US" sz="4400" u="none" cap="none" strike="noStrike">
                <a:solidFill>
                  <a:schemeClr val="accent1"/>
                </a:solidFill>
                <a:latin typeface="Arial"/>
                <a:ea typeface="Arial"/>
                <a:cs typeface="Arial"/>
                <a:sym typeface="Arial"/>
              </a:rPr>
              <a:t>What is in an in-text citation?</a:t>
            </a:r>
          </a:p>
        </p:txBody>
      </p:sp>
      <p:sp>
        <p:nvSpPr>
          <p:cNvPr id="163" name="Shape 163"/>
          <p:cNvSpPr txBox="1"/>
          <p:nvPr>
            <p:ph idx="1" type="body"/>
          </p:nvPr>
        </p:nvSpPr>
        <p:spPr>
          <a:xfrm>
            <a:off x="677333" y="1408380"/>
            <a:ext cx="9419533" cy="5155682"/>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accent1"/>
              </a:buClr>
              <a:buSzPct val="80000"/>
              <a:buFont typeface="Noto Sans Symbols"/>
              <a:buChar char="●"/>
            </a:pPr>
            <a:r>
              <a:rPr b="0" i="0" lang="en-US" sz="2800" u="none" cap="none" strike="noStrike">
                <a:solidFill>
                  <a:srgbClr val="FEFEFE"/>
                </a:solidFill>
                <a:latin typeface="Calibri"/>
                <a:ea typeface="Calibri"/>
                <a:cs typeface="Calibri"/>
                <a:sym typeface="Calibri"/>
              </a:rPr>
              <a:t>Because the </a:t>
            </a:r>
            <a:r>
              <a:rPr b="0" i="0" lang="en-US" sz="2800" u="none" cap="none" strike="noStrike">
                <a:solidFill>
                  <a:srgbClr val="BD867C"/>
                </a:solidFill>
                <a:latin typeface="Calibri"/>
                <a:ea typeface="Calibri"/>
                <a:cs typeface="Calibri"/>
                <a:sym typeface="Calibri"/>
              </a:rPr>
              <a:t>in-text citation is a short cut </a:t>
            </a:r>
            <a:r>
              <a:rPr b="0" i="0" lang="en-US" sz="2800" u="none" cap="none" strike="noStrike">
                <a:solidFill>
                  <a:srgbClr val="FEFEFE"/>
                </a:solidFill>
                <a:latin typeface="Calibri"/>
                <a:ea typeface="Calibri"/>
                <a:cs typeface="Calibri"/>
                <a:sym typeface="Calibri"/>
              </a:rPr>
              <a:t>to an entry in your Works Cited, put whatever is listed first in the citation in the parentheses. </a:t>
            </a:r>
          </a:p>
          <a:p>
            <a:pPr indent="-285750" lvl="1" marL="742950" marR="0" rtl="0" algn="l">
              <a:spcBef>
                <a:spcPts val="600"/>
              </a:spcBef>
              <a:spcAft>
                <a:spcPts val="0"/>
              </a:spcAft>
              <a:buClr>
                <a:schemeClr val="accent1"/>
              </a:buClr>
              <a:buSzPct val="80000"/>
              <a:buFont typeface="Noto Sans Symbols"/>
              <a:buChar char="●"/>
            </a:pPr>
            <a:r>
              <a:rPr b="0" i="0" lang="en-US" sz="2400" u="none" cap="none" strike="noStrike">
                <a:solidFill>
                  <a:srgbClr val="FEFEFE"/>
                </a:solidFill>
                <a:latin typeface="Calibri"/>
                <a:ea typeface="Calibri"/>
                <a:cs typeface="Calibri"/>
                <a:sym typeface="Calibri"/>
              </a:rPr>
              <a:t>Usually, it’s the last name of the author or a shortened version of the title of the source if no author is given. If it’s the title, it gets quotation marks.</a:t>
            </a:r>
          </a:p>
          <a:p>
            <a:pPr indent="-342900" lvl="0" marL="342900" marR="0" rtl="0" algn="l">
              <a:spcBef>
                <a:spcPts val="600"/>
              </a:spcBef>
              <a:spcAft>
                <a:spcPts val="0"/>
              </a:spcAft>
              <a:buClr>
                <a:schemeClr val="accent1"/>
              </a:buClr>
              <a:buSzPct val="80000"/>
              <a:buFont typeface="Noto Sans Symbols"/>
              <a:buChar char="●"/>
            </a:pPr>
            <a:r>
              <a:rPr b="0" i="0" lang="en-US" sz="2800" u="none" cap="none" strike="noStrike">
                <a:solidFill>
                  <a:srgbClr val="FEFEFE"/>
                </a:solidFill>
                <a:latin typeface="Calibri"/>
                <a:ea typeface="Calibri"/>
                <a:cs typeface="Calibri"/>
                <a:sym typeface="Calibri"/>
              </a:rPr>
              <a:t>Information is contained in (  ) parentheses at the end of the sentence before the period. </a:t>
            </a:r>
          </a:p>
          <a:p>
            <a:pPr indent="-285750" lvl="1" marL="742950" marR="0" rtl="0" algn="l">
              <a:spcBef>
                <a:spcPts val="600"/>
              </a:spcBef>
              <a:spcAft>
                <a:spcPts val="0"/>
              </a:spcAft>
              <a:buClr>
                <a:schemeClr val="accent1"/>
              </a:buClr>
              <a:buSzPct val="80000"/>
              <a:buFont typeface="Noto Sans Symbols"/>
              <a:buChar char="●"/>
            </a:pPr>
            <a:r>
              <a:rPr b="0" i="0" lang="en-US" sz="2400" u="none" cap="none" strike="noStrike">
                <a:solidFill>
                  <a:srgbClr val="FEFEFE"/>
                </a:solidFill>
                <a:latin typeface="Calibri"/>
                <a:ea typeface="Calibri"/>
                <a:cs typeface="Calibri"/>
                <a:sym typeface="Calibri"/>
              </a:rPr>
              <a:t>Sentence with a fact here (first part of citation here).</a:t>
            </a:r>
          </a:p>
          <a:p>
            <a:pPr indent="-342900" lvl="0" marL="342900" marR="0" rtl="0" algn="l">
              <a:spcBef>
                <a:spcPts val="600"/>
              </a:spcBef>
              <a:spcAft>
                <a:spcPts val="0"/>
              </a:spcAft>
              <a:buClr>
                <a:schemeClr val="accent1"/>
              </a:buClr>
              <a:buSzPct val="80000"/>
              <a:buFont typeface="Noto Sans Symbols"/>
              <a:buChar char="●"/>
            </a:pPr>
            <a:r>
              <a:rPr b="0" i="0" lang="en-US" sz="2800" u="none" cap="none" strike="noStrike">
                <a:solidFill>
                  <a:srgbClr val="FEFEFE"/>
                </a:solidFill>
                <a:latin typeface="Calibri"/>
                <a:ea typeface="Calibri"/>
                <a:cs typeface="Calibri"/>
                <a:sym typeface="Calibri"/>
              </a:rPr>
              <a:t>If you are using a print source, include the page number. Do not use p. or pg. or #. Just put a space and then the number.</a:t>
            </a:r>
          </a:p>
          <a:p>
            <a:pPr indent="-285750" lvl="1" marL="742950" marR="0" rtl="0" algn="l">
              <a:spcBef>
                <a:spcPts val="600"/>
              </a:spcBef>
              <a:spcAft>
                <a:spcPts val="0"/>
              </a:spcAft>
              <a:buClr>
                <a:schemeClr val="accent1"/>
              </a:buClr>
              <a:buSzPct val="80000"/>
              <a:buFont typeface="Noto Sans Symbols"/>
              <a:buChar char="●"/>
            </a:pPr>
            <a:r>
              <a:rPr b="0" i="0" lang="en-US" sz="2400" u="none" cap="none" strike="noStrike">
                <a:solidFill>
                  <a:srgbClr val="FEFEFE"/>
                </a:solidFill>
                <a:latin typeface="Calibri"/>
                <a:ea typeface="Calibri"/>
                <a:cs typeface="Calibri"/>
                <a:sym typeface="Calibri"/>
              </a:rPr>
              <a:t>(Smith 34)</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7" name="Shape 167"/>
        <p:cNvGrpSpPr/>
        <p:nvPr/>
      </p:nvGrpSpPr>
      <p:grpSpPr>
        <a:xfrm>
          <a:off x="0" y="0"/>
          <a:ext cx="0" cy="0"/>
          <a:chOff x="0" y="0"/>
          <a:chExt cx="0" cy="0"/>
        </a:xfrm>
      </p:grpSpPr>
      <p:sp>
        <p:nvSpPr>
          <p:cNvPr id="168" name="Shape 168"/>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Arial"/>
              <a:buNone/>
            </a:pPr>
            <a:r>
              <a:rPr b="0" i="0" lang="en-US" sz="4400" u="none" cap="none" strike="noStrike">
                <a:solidFill>
                  <a:schemeClr val="accent1"/>
                </a:solidFill>
                <a:latin typeface="Arial"/>
                <a:ea typeface="Arial"/>
                <a:cs typeface="Arial"/>
                <a:sym typeface="Arial"/>
              </a:rPr>
              <a:t>Let’s try it!</a:t>
            </a:r>
          </a:p>
        </p:txBody>
      </p:sp>
      <p:sp>
        <p:nvSpPr>
          <p:cNvPr id="169" name="Shape 169"/>
          <p:cNvSpPr txBox="1"/>
          <p:nvPr>
            <p:ph idx="1" type="body"/>
          </p:nvPr>
        </p:nvSpPr>
        <p:spPr>
          <a:xfrm>
            <a:off x="477808" y="1471257"/>
            <a:ext cx="9342432" cy="5386744"/>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accent1"/>
              </a:buClr>
              <a:buSzPct val="80000"/>
              <a:buFont typeface="Noto Sans Symbols"/>
              <a:buChar char="●"/>
            </a:pPr>
            <a:r>
              <a:rPr b="0" i="0" lang="en-US" sz="2200" u="none" cap="none" strike="noStrike">
                <a:solidFill>
                  <a:srgbClr val="FEFEFE"/>
                </a:solidFill>
                <a:latin typeface="Calibri"/>
                <a:ea typeface="Calibri"/>
                <a:cs typeface="Calibri"/>
                <a:sym typeface="Calibri"/>
              </a:rPr>
              <a:t>Below is the information </a:t>
            </a:r>
            <a:r>
              <a:rPr b="0" i="0" lang="en-US" sz="2200" u="none" cap="none" strike="noStrike">
                <a:solidFill>
                  <a:srgbClr val="ACA73B"/>
                </a:solidFill>
                <a:latin typeface="Calibri"/>
                <a:ea typeface="Calibri"/>
                <a:cs typeface="Calibri"/>
                <a:sym typeface="Calibri"/>
              </a:rPr>
              <a:t>from my source </a:t>
            </a:r>
            <a:r>
              <a:rPr b="0" i="0" lang="en-US" sz="2200" u="none" cap="none" strike="noStrike">
                <a:solidFill>
                  <a:srgbClr val="FEFEFE"/>
                </a:solidFill>
                <a:latin typeface="Calibri"/>
                <a:ea typeface="Calibri"/>
                <a:cs typeface="Calibri"/>
                <a:sym typeface="Calibri"/>
              </a:rPr>
              <a:t>and a couple of sentences </a:t>
            </a:r>
            <a:r>
              <a:rPr b="0" i="0" lang="en-US" sz="2200" u="none" cap="none" strike="noStrike">
                <a:solidFill>
                  <a:srgbClr val="BD867C"/>
                </a:solidFill>
                <a:latin typeface="Calibri"/>
                <a:ea typeface="Calibri"/>
                <a:cs typeface="Calibri"/>
                <a:sym typeface="Calibri"/>
              </a:rPr>
              <a:t>from my paper about teachers.</a:t>
            </a:r>
            <a:r>
              <a:rPr b="0" i="0" lang="en-US" sz="2200" u="none" cap="none" strike="noStrike">
                <a:solidFill>
                  <a:srgbClr val="FEFEFE"/>
                </a:solidFill>
                <a:latin typeface="Calibri"/>
                <a:ea typeface="Calibri"/>
                <a:cs typeface="Calibri"/>
                <a:sym typeface="Calibri"/>
              </a:rPr>
              <a:t> First, help me decide what needs cited and what is ok without a citation. Next, help me put in the in-text citation(s).</a:t>
            </a:r>
          </a:p>
          <a:p>
            <a:pPr indent="-285750" lvl="1" marL="742950" marR="0" rtl="0" algn="l">
              <a:spcBef>
                <a:spcPts val="1000"/>
              </a:spcBef>
              <a:spcAft>
                <a:spcPts val="0"/>
              </a:spcAft>
              <a:buClr>
                <a:schemeClr val="accent1"/>
              </a:buClr>
              <a:buSzPct val="80000"/>
              <a:buFont typeface="Noto Sans Symbols"/>
              <a:buChar char="●"/>
            </a:pPr>
            <a:r>
              <a:rPr b="0" i="0" lang="en-US" sz="1900" u="none" cap="none" strike="noStrike">
                <a:solidFill>
                  <a:srgbClr val="ACA73B"/>
                </a:solidFill>
                <a:latin typeface="Calibri"/>
                <a:ea typeface="Calibri"/>
                <a:cs typeface="Calibri"/>
                <a:sym typeface="Calibri"/>
              </a:rPr>
              <a:t>“Seeing students develop new skills and gain an appreciation for knowledge and learning can be very rewarding. However, teaching may be stressful. Some schools have large classes and lack important teaching tools, such as computers and up-to-date textbooks. Most teachers are held accountable for their students’ performance on standardized tests, which can be frustrating. Occasionally, teachers must cope with unmotivated or disrespectful students.”</a:t>
            </a:r>
          </a:p>
          <a:p>
            <a:pPr indent="-342900" lvl="0" marL="342900" marR="0" rtl="0" algn="l">
              <a:spcBef>
                <a:spcPts val="1000"/>
              </a:spcBef>
              <a:spcAft>
                <a:spcPts val="0"/>
              </a:spcAft>
              <a:buClr>
                <a:schemeClr val="accent1"/>
              </a:buClr>
              <a:buSzPct val="80000"/>
              <a:buFont typeface="Noto Sans Symbols"/>
              <a:buChar char="●"/>
            </a:pPr>
            <a:r>
              <a:rPr b="0" i="0" lang="en-US" sz="2200" u="none" cap="none" strike="noStrike">
                <a:solidFill>
                  <a:srgbClr val="BD867B"/>
                </a:solidFill>
                <a:latin typeface="Calibri"/>
                <a:ea typeface="Calibri"/>
                <a:cs typeface="Calibri"/>
                <a:sym typeface="Calibri"/>
              </a:rPr>
              <a:t>High school teachers interact with students every day in the classroom. While this can be enjoyable, many teachers also find dealing with unmotivated or disrespectful students frustrating. Other frustrating aspects might include technology or standardized testing. However, the job has rewarding aspects too. Teachers can see students learn and grow every day.</a:t>
            </a:r>
          </a:p>
          <a:p>
            <a:pPr indent="-342900" lvl="0" marL="342900" marR="0" rtl="0" algn="l">
              <a:spcBef>
                <a:spcPts val="1000"/>
              </a:spcBef>
              <a:spcAft>
                <a:spcPts val="0"/>
              </a:spcAft>
              <a:buClr>
                <a:schemeClr val="accent1"/>
              </a:buClr>
              <a:buSzPct val="79999"/>
              <a:buFont typeface="Noto Sans Symbols"/>
              <a:buNone/>
            </a:pPr>
            <a:r>
              <a:t/>
            </a:r>
            <a:endParaRPr b="0" i="0" sz="1800" u="none" cap="none" strike="noStrike">
              <a:solidFill>
                <a:srgbClr val="BD867B"/>
              </a:solidFill>
              <a:latin typeface="Calibri"/>
              <a:ea typeface="Calibri"/>
              <a:cs typeface="Calibri"/>
              <a:sym typeface="Calibri"/>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3" name="Shape 173"/>
        <p:cNvGrpSpPr/>
        <p:nvPr/>
      </p:nvGrpSpPr>
      <p:grpSpPr>
        <a:xfrm>
          <a:off x="0" y="0"/>
          <a:ext cx="0" cy="0"/>
          <a:chOff x="0" y="0"/>
          <a:chExt cx="0" cy="0"/>
        </a:xfrm>
      </p:grpSpPr>
      <p:sp>
        <p:nvSpPr>
          <p:cNvPr id="174" name="Shape 174"/>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Arial"/>
              <a:buNone/>
            </a:pPr>
            <a:r>
              <a:rPr b="0" i="0" lang="en-US" sz="4400" u="none" cap="none" strike="noStrike">
                <a:solidFill>
                  <a:schemeClr val="accent1"/>
                </a:solidFill>
                <a:latin typeface="Arial"/>
                <a:ea typeface="Arial"/>
                <a:cs typeface="Arial"/>
                <a:sym typeface="Arial"/>
              </a:rPr>
              <a:t>Let’s try it!</a:t>
            </a:r>
          </a:p>
        </p:txBody>
      </p:sp>
      <p:sp>
        <p:nvSpPr>
          <p:cNvPr id="175" name="Shape 175"/>
          <p:cNvSpPr txBox="1"/>
          <p:nvPr>
            <p:ph idx="1" type="body"/>
          </p:nvPr>
        </p:nvSpPr>
        <p:spPr>
          <a:xfrm>
            <a:off x="677333" y="3789376"/>
            <a:ext cx="8950186" cy="986344"/>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accent1"/>
              </a:buClr>
              <a:buSzPct val="80000"/>
              <a:buFont typeface="Noto Sans Symbols"/>
              <a:buChar char="●"/>
            </a:pPr>
            <a:r>
              <a:rPr b="0" i="0" lang="en-US" sz="2400" u="none" cap="none" strike="noStrike">
                <a:solidFill>
                  <a:srgbClr val="FEFEFE"/>
                </a:solidFill>
                <a:latin typeface="Calibri"/>
                <a:ea typeface="Calibri"/>
                <a:cs typeface="Calibri"/>
                <a:sym typeface="Calibri"/>
              </a:rPr>
              <a:t>High school teachers interact with students every day in the classroom. </a:t>
            </a:r>
          </a:p>
        </p:txBody>
      </p:sp>
      <p:sp>
        <p:nvSpPr>
          <p:cNvPr id="176" name="Shape 176"/>
          <p:cNvSpPr txBox="1"/>
          <p:nvPr/>
        </p:nvSpPr>
        <p:spPr>
          <a:xfrm>
            <a:off x="1030851" y="4152466"/>
            <a:ext cx="8596668" cy="1246513"/>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accent1"/>
              </a:buClr>
              <a:buSzPct val="25000"/>
              <a:buFont typeface="Noto Sans Symbols"/>
              <a:buNone/>
            </a:pPr>
            <a:r>
              <a:rPr b="0" i="0" lang="en-US" sz="2400" u="none" cap="none" strike="noStrike">
                <a:solidFill>
                  <a:srgbClr val="FEFEFE"/>
                </a:solidFill>
                <a:latin typeface="Calibri"/>
                <a:ea typeface="Calibri"/>
                <a:cs typeface="Calibri"/>
                <a:sym typeface="Calibri"/>
              </a:rPr>
              <a:t>                     While this can be enjoyable, many teachers also find </a:t>
            </a:r>
            <a:r>
              <a:rPr b="0" i="0" lang="en-US" sz="2400" u="none" cap="none" strike="noStrike">
                <a:solidFill>
                  <a:srgbClr val="FFC000"/>
                </a:solidFill>
                <a:latin typeface="Calibri"/>
                <a:ea typeface="Calibri"/>
                <a:cs typeface="Calibri"/>
                <a:sym typeface="Calibri"/>
              </a:rPr>
              <a:t>dealing with unmotivated or disrespectful students frustrating</a:t>
            </a:r>
            <a:r>
              <a:rPr b="0" i="0" lang="en-US" sz="2400" u="none" cap="none" strike="noStrike">
                <a:solidFill>
                  <a:srgbClr val="FEFEFE"/>
                </a:solidFill>
                <a:latin typeface="Calibri"/>
                <a:ea typeface="Calibri"/>
                <a:cs typeface="Calibri"/>
                <a:sym typeface="Calibri"/>
              </a:rPr>
              <a:t> </a:t>
            </a:r>
            <a:r>
              <a:rPr b="0" i="0" lang="en-US" sz="2400" u="none" cap="none" strike="noStrike">
                <a:solidFill>
                  <a:schemeClr val="accent1"/>
                </a:solidFill>
                <a:latin typeface="Calibri"/>
                <a:ea typeface="Calibri"/>
                <a:cs typeface="Calibri"/>
                <a:sym typeface="Calibri"/>
              </a:rPr>
              <a:t>(“High School Teachers”)</a:t>
            </a:r>
            <a:r>
              <a:rPr b="0" i="0" lang="en-US" sz="2400" u="none" cap="none" strike="noStrike">
                <a:solidFill>
                  <a:srgbClr val="FEFEFE"/>
                </a:solidFill>
                <a:latin typeface="Calibri"/>
                <a:ea typeface="Calibri"/>
                <a:cs typeface="Calibri"/>
                <a:sym typeface="Calibri"/>
              </a:rPr>
              <a:t>. </a:t>
            </a:r>
          </a:p>
        </p:txBody>
      </p:sp>
      <p:sp>
        <p:nvSpPr>
          <p:cNvPr id="177" name="Shape 177"/>
          <p:cNvSpPr txBox="1"/>
          <p:nvPr/>
        </p:nvSpPr>
        <p:spPr>
          <a:xfrm>
            <a:off x="1015862" y="4871001"/>
            <a:ext cx="8596668" cy="891068"/>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accent1"/>
              </a:buClr>
              <a:buSzPct val="25000"/>
              <a:buFont typeface="Noto Sans Symbols"/>
              <a:buNone/>
            </a:pPr>
            <a:r>
              <a:rPr b="0" i="0" lang="en-US" sz="2400" u="none" cap="none" strike="noStrike">
                <a:solidFill>
                  <a:srgbClr val="FFC000"/>
                </a:solidFill>
                <a:latin typeface="Calibri"/>
                <a:ea typeface="Calibri"/>
                <a:cs typeface="Calibri"/>
                <a:sym typeface="Calibri"/>
              </a:rPr>
              <a:t>                                                Other frustrating aspects might include technology or standardized testing</a:t>
            </a:r>
            <a:r>
              <a:rPr b="0" i="0" lang="en-US" sz="2400" u="none" cap="none" strike="noStrike">
                <a:solidFill>
                  <a:srgbClr val="FEFEFE"/>
                </a:solidFill>
                <a:latin typeface="Calibri"/>
                <a:ea typeface="Calibri"/>
                <a:cs typeface="Calibri"/>
                <a:sym typeface="Calibri"/>
              </a:rPr>
              <a:t> </a:t>
            </a:r>
            <a:r>
              <a:rPr b="0" i="0" lang="en-US" sz="2400" u="none" cap="none" strike="noStrike">
                <a:solidFill>
                  <a:schemeClr val="accent1"/>
                </a:solidFill>
                <a:latin typeface="Calibri"/>
                <a:ea typeface="Calibri"/>
                <a:cs typeface="Calibri"/>
                <a:sym typeface="Calibri"/>
              </a:rPr>
              <a:t>(“High School Teachers”)</a:t>
            </a:r>
            <a:r>
              <a:rPr b="0" i="0" lang="en-US" sz="2400" u="none" cap="none" strike="noStrike">
                <a:solidFill>
                  <a:srgbClr val="FEFEFE"/>
                </a:solidFill>
                <a:latin typeface="Calibri"/>
                <a:ea typeface="Calibri"/>
                <a:cs typeface="Calibri"/>
                <a:sym typeface="Calibri"/>
              </a:rPr>
              <a:t>. </a:t>
            </a:r>
          </a:p>
        </p:txBody>
      </p:sp>
      <p:sp>
        <p:nvSpPr>
          <p:cNvPr id="178" name="Shape 178"/>
          <p:cNvSpPr txBox="1"/>
          <p:nvPr/>
        </p:nvSpPr>
        <p:spPr>
          <a:xfrm>
            <a:off x="1015862" y="5565707"/>
            <a:ext cx="8611658" cy="99484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chemeClr val="accent1"/>
              </a:buClr>
              <a:buSzPct val="25000"/>
              <a:buFont typeface="Noto Sans Symbols"/>
              <a:buNone/>
            </a:pPr>
            <a:r>
              <a:rPr b="0" i="0" lang="en-US" sz="2400" u="none" cap="none" strike="noStrike">
                <a:solidFill>
                  <a:srgbClr val="FEFEFE"/>
                </a:solidFill>
                <a:latin typeface="Calibri"/>
                <a:ea typeface="Calibri"/>
                <a:cs typeface="Calibri"/>
                <a:sym typeface="Calibri"/>
              </a:rPr>
              <a:t>However, the job has rewarding aspects too. Teachers can see students learn and grow every day.</a:t>
            </a:r>
          </a:p>
          <a:p>
            <a:pPr indent="-342900" lvl="0" marL="342900" marR="0" rtl="0" algn="l">
              <a:spcBef>
                <a:spcPts val="1000"/>
              </a:spcBef>
              <a:spcAft>
                <a:spcPts val="0"/>
              </a:spcAft>
              <a:buClr>
                <a:schemeClr val="accent1"/>
              </a:buClr>
              <a:buFont typeface="Noto Sans Symbols"/>
              <a:buNone/>
            </a:pPr>
            <a:r>
              <a:t/>
            </a:r>
            <a:endParaRPr b="0" i="0" sz="1800" u="none" cap="none" strike="noStrike">
              <a:solidFill>
                <a:srgbClr val="FEFEFE"/>
              </a:solidFill>
              <a:latin typeface="Calibri"/>
              <a:ea typeface="Calibri"/>
              <a:cs typeface="Calibri"/>
              <a:sym typeface="Calibri"/>
            </a:endParaRPr>
          </a:p>
        </p:txBody>
      </p:sp>
      <p:sp>
        <p:nvSpPr>
          <p:cNvPr id="179" name="Shape 179"/>
          <p:cNvSpPr txBox="1"/>
          <p:nvPr/>
        </p:nvSpPr>
        <p:spPr>
          <a:xfrm>
            <a:off x="672566" y="2012948"/>
            <a:ext cx="8950186" cy="986344"/>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accent1"/>
              </a:buClr>
              <a:buSzPct val="80000"/>
              <a:buFont typeface="Noto Sans Symbols"/>
              <a:buChar char="●"/>
            </a:pPr>
            <a:r>
              <a:rPr b="0" i="0" lang="en-US" sz="2400" u="none" cap="none" strike="noStrike">
                <a:solidFill>
                  <a:srgbClr val="FEFEFE"/>
                </a:solidFill>
                <a:latin typeface="Calibri"/>
                <a:ea typeface="Calibri"/>
                <a:cs typeface="Calibri"/>
                <a:sym typeface="Calibri"/>
              </a:rPr>
              <a:t>Here’s the citation from my Works Cited page:</a:t>
            </a:r>
          </a:p>
        </p:txBody>
      </p:sp>
      <p:sp>
        <p:nvSpPr>
          <p:cNvPr id="180" name="Shape 180"/>
          <p:cNvSpPr txBox="1"/>
          <p:nvPr/>
        </p:nvSpPr>
        <p:spPr>
          <a:xfrm>
            <a:off x="1544650" y="2629140"/>
            <a:ext cx="7206017" cy="1015662"/>
          </a:xfrm>
          <a:prstGeom prst="rect">
            <a:avLst/>
          </a:prstGeom>
          <a:solidFill>
            <a:schemeClr val="lt1"/>
          </a:solidFill>
          <a:ln>
            <a:noFill/>
          </a:ln>
        </p:spPr>
        <p:txBody>
          <a:bodyPr anchorCtr="0" anchor="t" bIns="45700" lIns="91425" rIns="91425" tIns="45700">
            <a:noAutofit/>
          </a:bodyPr>
          <a:lstStyle/>
          <a:p>
            <a:pPr indent="0" lvl="0" marL="0" marR="0" rtl="0" algn="l">
              <a:spcBef>
                <a:spcPts val="0"/>
              </a:spcBef>
              <a:spcAft>
                <a:spcPts val="0"/>
              </a:spcAft>
              <a:buSzPct val="25000"/>
              <a:buNone/>
            </a:pPr>
            <a:r>
              <a:rPr b="0" i="0" lang="en-US" sz="2000" u="none" cap="none" strike="noStrike">
                <a:solidFill>
                  <a:schemeClr val="dk1"/>
                </a:solidFill>
                <a:latin typeface="Times New Roman"/>
                <a:ea typeface="Times New Roman"/>
                <a:cs typeface="Times New Roman"/>
                <a:sym typeface="Times New Roman"/>
              </a:rPr>
              <a:t>"High School Teachers." </a:t>
            </a:r>
            <a:r>
              <a:rPr b="0" i="1" lang="en-US" sz="2000" u="none" cap="none" strike="noStrike">
                <a:solidFill>
                  <a:schemeClr val="dk1"/>
                </a:solidFill>
                <a:latin typeface="Times New Roman"/>
                <a:ea typeface="Times New Roman"/>
                <a:cs typeface="Times New Roman"/>
                <a:sym typeface="Times New Roman"/>
              </a:rPr>
              <a:t>Bureau of Labor Statistics</a:t>
            </a:r>
            <a:r>
              <a:rPr b="0" i="0" lang="en-US" sz="2000" u="none" cap="none" strike="noStrike">
                <a:solidFill>
                  <a:schemeClr val="dk1"/>
                </a:solidFill>
                <a:latin typeface="Times New Roman"/>
                <a:ea typeface="Times New Roman"/>
                <a:cs typeface="Times New Roman"/>
                <a:sym typeface="Times New Roman"/>
              </a:rPr>
              <a:t>. N.p., 05 Apr </a:t>
            </a:r>
          </a:p>
          <a:p>
            <a:pPr indent="0" lvl="0" marL="0" marR="0" rtl="0" algn="l">
              <a:spcBef>
                <a:spcPts val="0"/>
              </a:spcBef>
              <a:spcAft>
                <a:spcPts val="0"/>
              </a:spcAft>
              <a:buSzPct val="25000"/>
              <a:buNone/>
            </a:pPr>
            <a:r>
              <a:rPr b="0" i="0" lang="en-US" sz="2000" u="none" cap="none" strike="noStrike">
                <a:solidFill>
                  <a:schemeClr val="dk1"/>
                </a:solidFill>
                <a:latin typeface="Times New Roman"/>
                <a:ea typeface="Times New Roman"/>
                <a:cs typeface="Times New Roman"/>
                <a:sym typeface="Times New Roman"/>
              </a:rPr>
              <a:t>        2012. Web. 5 Nov 2013. &lt;http://www.bls.gov/ooh/education-   </a:t>
            </a:r>
          </a:p>
          <a:p>
            <a:pPr indent="0" lvl="0" marL="0" marR="0" rtl="0" algn="l">
              <a:spcBef>
                <a:spcPts val="0"/>
              </a:spcBef>
              <a:spcAft>
                <a:spcPts val="0"/>
              </a:spcAft>
              <a:buSzPct val="25000"/>
              <a:buNone/>
            </a:pPr>
            <a:r>
              <a:rPr b="0" i="0" lang="en-US" sz="2000" u="none" cap="none" strike="noStrike">
                <a:solidFill>
                  <a:schemeClr val="dk1"/>
                </a:solidFill>
                <a:latin typeface="Times New Roman"/>
                <a:ea typeface="Times New Roman"/>
                <a:cs typeface="Times New Roman"/>
                <a:sym typeface="Times New Roman"/>
              </a:rPr>
              <a:t>        training-and-library/high-school-teachers.htm&gt;.</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4" name="Shape 184"/>
        <p:cNvGrpSpPr/>
        <p:nvPr/>
      </p:nvGrpSpPr>
      <p:grpSpPr>
        <a:xfrm>
          <a:off x="0" y="0"/>
          <a:ext cx="0" cy="0"/>
          <a:chOff x="0" y="0"/>
          <a:chExt cx="0" cy="0"/>
        </a:xfrm>
      </p:grpSpPr>
      <p:sp>
        <p:nvSpPr>
          <p:cNvPr id="185" name="Shape 185"/>
          <p:cNvSpPr txBox="1"/>
          <p:nvPr>
            <p:ph type="title"/>
          </p:nvPr>
        </p:nvSpPr>
        <p:spPr>
          <a:xfrm>
            <a:off x="677333" y="609600"/>
            <a:ext cx="8596668" cy="13208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Arial"/>
              <a:buNone/>
            </a:pPr>
            <a:r>
              <a:rPr b="0" i="0" lang="en-US" sz="4400" u="none" cap="none" strike="noStrike">
                <a:solidFill>
                  <a:schemeClr val="accent1"/>
                </a:solidFill>
                <a:latin typeface="Arial"/>
                <a:ea typeface="Arial"/>
                <a:cs typeface="Arial"/>
                <a:sym typeface="Arial"/>
              </a:rPr>
              <a:t>In review…</a:t>
            </a:r>
          </a:p>
        </p:txBody>
      </p:sp>
      <p:sp>
        <p:nvSpPr>
          <p:cNvPr id="186" name="Shape 186"/>
          <p:cNvSpPr txBox="1"/>
          <p:nvPr>
            <p:ph idx="1" type="body"/>
          </p:nvPr>
        </p:nvSpPr>
        <p:spPr>
          <a:xfrm>
            <a:off x="677333" y="2160589"/>
            <a:ext cx="8596668" cy="3880773"/>
          </a:xfrm>
          <a:prstGeom prst="rect">
            <a:avLst/>
          </a:prstGeom>
          <a:noFill/>
          <a:ln>
            <a:noFill/>
          </a:ln>
        </p:spPr>
        <p:txBody>
          <a:bodyPr anchorCtr="0" anchor="t" bIns="45700" lIns="91425" rIns="91425" tIns="45700">
            <a:noAutofit/>
          </a:bodyPr>
          <a:lstStyle/>
          <a:p>
            <a:pPr indent="-342900" lvl="0" marL="342900" marR="0" rtl="0" algn="l">
              <a:spcBef>
                <a:spcPts val="0"/>
              </a:spcBef>
              <a:spcAft>
                <a:spcPts val="0"/>
              </a:spcAft>
              <a:buClr>
                <a:schemeClr val="accent1"/>
              </a:buClr>
              <a:buSzPct val="80000"/>
              <a:buFont typeface="Noto Sans Symbols"/>
              <a:buChar char="●"/>
            </a:pPr>
            <a:r>
              <a:rPr b="0" i="0" lang="en-US" sz="2800" u="none" cap="none" strike="noStrike">
                <a:solidFill>
                  <a:srgbClr val="FEFEFE"/>
                </a:solidFill>
                <a:latin typeface="Calibri"/>
                <a:ea typeface="Calibri"/>
                <a:cs typeface="Calibri"/>
                <a:sym typeface="Calibri"/>
              </a:rPr>
              <a:t>An in-text citation is a short cut from a sentence in your paper or project to a citation in your Works Cited.</a:t>
            </a:r>
          </a:p>
          <a:p>
            <a:pPr indent="-342900" lvl="0" marL="342900" marR="0" rtl="0" algn="l">
              <a:spcBef>
                <a:spcPts val="1000"/>
              </a:spcBef>
              <a:spcAft>
                <a:spcPts val="0"/>
              </a:spcAft>
              <a:buClr>
                <a:schemeClr val="accent1"/>
              </a:buClr>
              <a:buSzPct val="80000"/>
              <a:buFont typeface="Noto Sans Symbols"/>
              <a:buChar char="●"/>
            </a:pPr>
            <a:r>
              <a:rPr b="0" i="0" lang="en-US" sz="2800" u="none" cap="none" strike="noStrike">
                <a:solidFill>
                  <a:srgbClr val="FEFEFE"/>
                </a:solidFill>
                <a:latin typeface="Calibri"/>
                <a:ea typeface="Calibri"/>
                <a:cs typeface="Calibri"/>
                <a:sym typeface="Calibri"/>
              </a:rPr>
              <a:t>Use an in-text citation EVERY TIME you use information from a source.</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acet">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