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1" name="Shape 1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0" name="Shape 2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7" name="Shape 1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3" name="Shape 1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9" name="Shape 15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5" name="Shape 16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1" name="Shape 17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8" name="Shape 17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4" name="Shape 18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0" name="Shape 19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2" name="Shape 22"/>
        <p:cNvGrpSpPr/>
        <p:nvPr/>
      </p:nvGrpSpPr>
      <p:grpSpPr>
        <a:xfrm>
          <a:off x="0" y="0"/>
          <a:ext cx="0" cy="0"/>
          <a:chOff x="0" y="0"/>
          <a:chExt cx="0" cy="0"/>
        </a:xfrm>
      </p:grpSpPr>
      <p:grpSp>
        <p:nvGrpSpPr>
          <p:cNvPr id="23" name="Shape 23"/>
          <p:cNvGrpSpPr/>
          <p:nvPr/>
        </p:nvGrpSpPr>
        <p:grpSpPr>
          <a:xfrm>
            <a:off x="0" y="-8466"/>
            <a:ext cx="12192000" cy="6866467"/>
            <a:chOff x="0" y="-8466"/>
            <a:chExt cx="12192000" cy="6866467"/>
          </a:xfrm>
        </p:grpSpPr>
        <p:cxnSp>
          <p:nvCxnSpPr>
            <p:cNvPr id="24" name="Shape 24"/>
            <p:cNvCxnSpPr/>
            <p:nvPr/>
          </p:nvCxnSpPr>
          <p:spPr>
            <a:xfrm>
              <a:off x="9371011" y="0"/>
              <a:ext cx="1219199" cy="6858000"/>
            </a:xfrm>
            <a:prstGeom prst="straightConnector1">
              <a:avLst/>
            </a:prstGeom>
            <a:noFill/>
            <a:ln cap="flat" cmpd="sng" w="9525">
              <a:solidFill>
                <a:srgbClr val="1E1E27"/>
              </a:solidFill>
              <a:prstDash val="solid"/>
              <a:round/>
              <a:headEnd len="med" w="med" type="none"/>
              <a:tailEnd len="med" w="med" type="none"/>
            </a:ln>
          </p:spPr>
        </p:cxnSp>
        <p:cxnSp>
          <p:nvCxnSpPr>
            <p:cNvPr id="25" name="Shape 25"/>
            <p:cNvCxnSpPr/>
            <p:nvPr/>
          </p:nvCxnSpPr>
          <p:spPr>
            <a:xfrm flipH="1">
              <a:off x="7425266" y="3681412"/>
              <a:ext cx="4763558" cy="3176586"/>
            </a:xfrm>
            <a:prstGeom prst="straightConnector1">
              <a:avLst/>
            </a:prstGeom>
            <a:noFill/>
            <a:ln cap="flat" cmpd="sng" w="9525">
              <a:solidFill>
                <a:srgbClr val="22222C"/>
              </a:solidFill>
              <a:prstDash val="solid"/>
              <a:round/>
              <a:headEnd len="med" w="med" type="none"/>
              <a:tailEnd len="med" w="med" type="none"/>
            </a:ln>
          </p:spPr>
        </p:cxnSp>
        <p:sp>
          <p:nvSpPr>
            <p:cNvPr id="26" name="Shape 26"/>
            <p:cNvSpPr/>
            <p:nvPr/>
          </p:nvSpPr>
          <p:spPr>
            <a:xfrm>
              <a:off x="9181475" y="-8466"/>
              <a:ext cx="3007348" cy="6866467"/>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27" name="Shape 27"/>
            <p:cNvSpPr/>
            <p:nvPr/>
          </p:nvSpPr>
          <p:spPr>
            <a:xfrm>
              <a:off x="9603442" y="-8466"/>
              <a:ext cx="2588558" cy="6866467"/>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28" name="Shape 28"/>
            <p:cNvSpPr/>
            <p:nvPr/>
          </p:nvSpPr>
          <p:spPr>
            <a:xfrm>
              <a:off x="8932332" y="3048000"/>
              <a:ext cx="3259667" cy="3809999"/>
            </a:xfrm>
            <a:prstGeom prst="triangle">
              <a:avLst>
                <a:gd fmla="val 100000" name="adj"/>
              </a:avLst>
            </a:prstGeom>
            <a:solidFill>
              <a:schemeClr val="accent2">
                <a:alpha val="71764"/>
              </a:schemeClr>
            </a:solidFill>
            <a:ln>
              <a:noFill/>
            </a:ln>
          </p:spPr>
          <p:txBody>
            <a:bodyPr anchorCtr="0" anchor="ctr" bIns="91425" lIns="91425" rIns="91425" tIns="91425">
              <a:noAutofit/>
            </a:bodyPr>
            <a:lstStyle/>
            <a:p>
              <a:pPr lvl="0">
                <a:spcBef>
                  <a:spcPts val="0"/>
                </a:spcBef>
                <a:buNone/>
              </a:pPr>
              <a:r>
                <a:t/>
              </a:r>
              <a:endParaRPr/>
            </a:p>
          </p:txBody>
        </p:sp>
        <p:sp>
          <p:nvSpPr>
            <p:cNvPr id="29" name="Shape 29"/>
            <p:cNvSpPr/>
            <p:nvPr/>
          </p:nvSpPr>
          <p:spPr>
            <a:xfrm>
              <a:off x="9334500" y="-8466"/>
              <a:ext cx="2854326" cy="6866467"/>
            </a:xfrm>
            <a:custGeom>
              <a:pathLst>
                <a:path extrusionOk="0" h="120000" w="120000">
                  <a:moveTo>
                    <a:pt x="0" y="0"/>
                  </a:moveTo>
                  <a:lnTo>
                    <a:pt x="120000" y="0"/>
                  </a:lnTo>
                  <a:lnTo>
                    <a:pt x="120000" y="119999"/>
                  </a:lnTo>
                  <a:lnTo>
                    <a:pt x="103873" y="119999"/>
                  </a:lnTo>
                  <a:lnTo>
                    <a:pt x="0" y="0"/>
                  </a:lnTo>
                  <a:close/>
                </a:path>
              </a:pathLst>
            </a:custGeom>
            <a:solidFill>
              <a:srgbClr val="866B48">
                <a:alpha val="69803"/>
              </a:srgbClr>
            </a:solidFill>
            <a:ln>
              <a:noFill/>
            </a:ln>
          </p:spPr>
        </p:sp>
        <p:sp>
          <p:nvSpPr>
            <p:cNvPr id="30" name="Shape 30"/>
            <p:cNvSpPr/>
            <p:nvPr/>
          </p:nvSpPr>
          <p:spPr>
            <a:xfrm>
              <a:off x="10898729" y="-8466"/>
              <a:ext cx="1290093" cy="6866467"/>
            </a:xfrm>
            <a:custGeom>
              <a:pathLst>
                <a:path extrusionOk="0" h="120000" w="120000">
                  <a:moveTo>
                    <a:pt x="94852" y="0"/>
                  </a:moveTo>
                  <a:lnTo>
                    <a:pt x="120000" y="0"/>
                  </a:lnTo>
                  <a:lnTo>
                    <a:pt x="120000" y="120000"/>
                  </a:lnTo>
                  <a:lnTo>
                    <a:pt x="0" y="120000"/>
                  </a:lnTo>
                  <a:lnTo>
                    <a:pt x="94852" y="0"/>
                  </a:lnTo>
                  <a:close/>
                </a:path>
              </a:pathLst>
            </a:custGeom>
            <a:solidFill>
              <a:srgbClr val="BDC6C1">
                <a:alpha val="69803"/>
              </a:srgbClr>
            </a:solidFill>
            <a:ln>
              <a:noFill/>
            </a:ln>
          </p:spPr>
        </p:sp>
        <p:sp>
          <p:nvSpPr>
            <p:cNvPr id="31" name="Shape 31"/>
            <p:cNvSpPr/>
            <p:nvPr/>
          </p:nvSpPr>
          <p:spPr>
            <a:xfrm>
              <a:off x="10938999" y="-8466"/>
              <a:ext cx="1249825" cy="6866467"/>
            </a:xfrm>
            <a:custGeom>
              <a:pathLst>
                <a:path extrusionOk="0" h="120000" w="12000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32" name="Shape 32"/>
            <p:cNvSpPr/>
            <p:nvPr/>
          </p:nvSpPr>
          <p:spPr>
            <a:xfrm>
              <a:off x="10371665" y="3589867"/>
              <a:ext cx="1817159" cy="3268132"/>
            </a:xfrm>
            <a:prstGeom prst="triangle">
              <a:avLst>
                <a:gd fmla="val 100000" name="adj"/>
              </a:avLst>
            </a:prstGeom>
            <a:solidFill>
              <a:schemeClr val="accent1">
                <a:alpha val="80000"/>
              </a:schemeClr>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rIns="91425" tIns="91425">
              <a:noAutofit/>
            </a:bodyPr>
            <a:lstStyle/>
            <a:p>
              <a:pPr lvl="0">
                <a:spcBef>
                  <a:spcPts val="0"/>
                </a:spcBef>
                <a:buNone/>
              </a:pPr>
              <a:r>
                <a:t/>
              </a:r>
              <a:endParaRPr/>
            </a:p>
          </p:txBody>
        </p:sp>
      </p:grpSp>
      <p:sp>
        <p:nvSpPr>
          <p:cNvPr id="34" name="Shape 34"/>
          <p:cNvSpPr txBox="1"/>
          <p:nvPr>
            <p:ph type="ctrTitle"/>
          </p:nvPr>
        </p:nvSpPr>
        <p:spPr>
          <a:xfrm>
            <a:off x="1507066" y="2404533"/>
            <a:ext cx="7766936" cy="1646301"/>
          </a:xfrm>
          <a:prstGeom prst="rect">
            <a:avLst/>
          </a:prstGeom>
          <a:noFill/>
          <a:ln>
            <a:noFill/>
          </a:ln>
        </p:spPr>
        <p:txBody>
          <a:bodyPr anchorCtr="0" anchor="b" bIns="91425" lIns="91425" rIns="91425" tIns="91425"/>
          <a:lstStyle>
            <a:lvl1pPr indent="0" lvl="0" marL="0" marR="0" rtl="0" algn="r">
              <a:spcBef>
                <a:spcPts val="0"/>
              </a:spcBef>
              <a:buClr>
                <a:schemeClr val="accent1"/>
              </a:buClr>
              <a:buFont typeface="Arial"/>
              <a:buNone/>
              <a:defRPr b="0" i="0" sz="5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35" name="Shape 35"/>
          <p:cNvSpPr txBox="1"/>
          <p:nvPr>
            <p:ph idx="1" type="subTitle"/>
          </p:nvPr>
        </p:nvSpPr>
        <p:spPr>
          <a:xfrm>
            <a:off x="1507066" y="4050832"/>
            <a:ext cx="7766936" cy="1096899"/>
          </a:xfrm>
          <a:prstGeom prst="rect">
            <a:avLst/>
          </a:prstGeom>
          <a:noFill/>
          <a:ln>
            <a:noFill/>
          </a:ln>
        </p:spPr>
        <p:txBody>
          <a:bodyPr anchorCtr="0" anchor="t" bIns="91425" lIns="91425" rIns="91425" tIns="91425"/>
          <a:lstStyle>
            <a:lvl1pPr indent="0" lvl="0" marL="0" marR="0" rtl="0" algn="r">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ctr">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2pPr>
            <a:lvl3pPr indent="0" lvl="2" marL="914400" marR="0" rtl="0" algn="ctr">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3pPr>
            <a:lvl4pPr indent="0" lvl="3" marL="13716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4pPr>
            <a:lvl5pPr indent="0" lvl="4" marL="18288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5pPr>
            <a:lvl6pPr indent="0" lvl="5" marL="22860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6pPr>
            <a:lvl7pPr indent="0" lvl="6" marL="27432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7pPr>
            <a:lvl8pPr indent="0" lvl="7" marL="32004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8pPr>
            <a:lvl9pPr indent="0" lvl="8" marL="36576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9pPr>
          </a:lstStyle>
          <a:p/>
        </p:txBody>
      </p:sp>
      <p:sp>
        <p:nvSpPr>
          <p:cNvPr id="36" name="Shape 36"/>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37" name="Shape 37"/>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38" name="Shape 38"/>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aption">
    <p:spTree>
      <p:nvGrpSpPr>
        <p:cNvPr id="90" name="Shape 90"/>
        <p:cNvGrpSpPr/>
        <p:nvPr/>
      </p:nvGrpSpPr>
      <p:grpSpPr>
        <a:xfrm>
          <a:off x="0" y="0"/>
          <a:ext cx="0" cy="0"/>
          <a:chOff x="0" y="0"/>
          <a:chExt cx="0" cy="0"/>
        </a:xfrm>
      </p:grpSpPr>
      <p:sp>
        <p:nvSpPr>
          <p:cNvPr id="91" name="Shape 91"/>
          <p:cNvSpPr txBox="1"/>
          <p:nvPr>
            <p:ph type="title"/>
          </p:nvPr>
        </p:nvSpPr>
        <p:spPr>
          <a:xfrm>
            <a:off x="677335" y="609600"/>
            <a:ext cx="8596668" cy="3403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92" name="Shape 92"/>
          <p:cNvSpPr txBox="1"/>
          <p:nvPr>
            <p:ph idx="1" type="body"/>
          </p:nvPr>
        </p:nvSpPr>
        <p:spPr>
          <a:xfrm>
            <a:off x="677335" y="4470400"/>
            <a:ext cx="8596668" cy="1570961"/>
          </a:xfrm>
          <a:prstGeom prst="rect">
            <a:avLst/>
          </a:prstGeom>
          <a:noFill/>
          <a:ln>
            <a:noFill/>
          </a:ln>
        </p:spPr>
        <p:txBody>
          <a:bodyPr anchorCtr="0" anchor="ctr"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93" name="Shape 93"/>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94" name="Shape 94"/>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95" name="Shape 95"/>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with Caption">
    <p:spTree>
      <p:nvGrpSpPr>
        <p:cNvPr id="96" name="Shape 96"/>
        <p:cNvGrpSpPr/>
        <p:nvPr/>
      </p:nvGrpSpPr>
      <p:grpSpPr>
        <a:xfrm>
          <a:off x="0" y="0"/>
          <a:ext cx="0" cy="0"/>
          <a:chOff x="0" y="0"/>
          <a:chExt cx="0" cy="0"/>
        </a:xfrm>
      </p:grpSpPr>
      <p:sp>
        <p:nvSpPr>
          <p:cNvPr id="97" name="Shape 97"/>
          <p:cNvSpPr txBox="1"/>
          <p:nvPr>
            <p:ph type="title"/>
          </p:nvPr>
        </p:nvSpPr>
        <p:spPr>
          <a:xfrm>
            <a:off x="931333" y="609600"/>
            <a:ext cx="8094134" cy="3022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98" name="Shape 98"/>
          <p:cNvSpPr txBox="1"/>
          <p:nvPr>
            <p:ph idx="1" type="body"/>
          </p:nvPr>
        </p:nvSpPr>
        <p:spPr>
          <a:xfrm>
            <a:off x="1366138" y="3632200"/>
            <a:ext cx="7224524" cy="381000"/>
          </a:xfrm>
          <a:prstGeom prst="rect">
            <a:avLst/>
          </a:prstGeom>
          <a:noFill/>
          <a:ln>
            <a:noFill/>
          </a:ln>
        </p:spPr>
        <p:txBody>
          <a:bodyPr anchorCtr="0" anchor="ctr" bIns="91425" lIns="91425" rIns="91425" tIns="91425"/>
          <a:lstStyle>
            <a:lvl1pPr indent="0" lvl="0" marL="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99" name="Shape 99"/>
          <p:cNvSpPr txBox="1"/>
          <p:nvPr>
            <p:ph idx="2" type="body"/>
          </p:nvPr>
        </p:nvSpPr>
        <p:spPr>
          <a:xfrm>
            <a:off x="677335" y="4470400"/>
            <a:ext cx="8596668" cy="1570961"/>
          </a:xfrm>
          <a:prstGeom prst="rect">
            <a:avLst/>
          </a:prstGeom>
          <a:noFill/>
          <a:ln>
            <a:noFill/>
          </a:ln>
        </p:spPr>
        <p:txBody>
          <a:bodyPr anchorCtr="0" anchor="ctr"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100" name="Shape 100"/>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01" name="Shape 101"/>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02" name="Shape 102"/>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
        <p:nvSpPr>
          <p:cNvPr id="103" name="Shape 103"/>
          <p:cNvSpPr txBox="1"/>
          <p:nvPr/>
        </p:nvSpPr>
        <p:spPr>
          <a:xfrm>
            <a:off x="541870" y="790377"/>
            <a:ext cx="609599" cy="584776"/>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b="0" i="0" lang="en-US" sz="8000" u="none" cap="none" strike="noStrike">
                <a:solidFill>
                  <a:srgbClr val="BDC6C1"/>
                </a:solidFill>
                <a:latin typeface="Arial"/>
                <a:ea typeface="Arial"/>
                <a:cs typeface="Arial"/>
                <a:sym typeface="Arial"/>
              </a:rPr>
              <a:t>“</a:t>
            </a:r>
          </a:p>
        </p:txBody>
      </p:sp>
      <p:sp>
        <p:nvSpPr>
          <p:cNvPr id="104" name="Shape 104"/>
          <p:cNvSpPr txBox="1"/>
          <p:nvPr/>
        </p:nvSpPr>
        <p:spPr>
          <a:xfrm>
            <a:off x="8893010" y="2886556"/>
            <a:ext cx="609599" cy="584776"/>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b="0" i="0" lang="en-US" sz="8000" u="none" cap="none" strike="noStrike">
                <a:solidFill>
                  <a:srgbClr val="BDC6C1"/>
                </a:solidFill>
                <a:latin typeface="Arial"/>
                <a:ea typeface="Arial"/>
                <a:cs typeface="Arial"/>
                <a:sym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Name Card">
    <p:spTree>
      <p:nvGrpSpPr>
        <p:cNvPr id="105" name="Shape 105"/>
        <p:cNvGrpSpPr/>
        <p:nvPr/>
      </p:nvGrpSpPr>
      <p:grpSpPr>
        <a:xfrm>
          <a:off x="0" y="0"/>
          <a:ext cx="0" cy="0"/>
          <a:chOff x="0" y="0"/>
          <a:chExt cx="0" cy="0"/>
        </a:xfrm>
      </p:grpSpPr>
      <p:sp>
        <p:nvSpPr>
          <p:cNvPr id="106" name="Shape 106"/>
          <p:cNvSpPr txBox="1"/>
          <p:nvPr>
            <p:ph type="title"/>
          </p:nvPr>
        </p:nvSpPr>
        <p:spPr>
          <a:xfrm>
            <a:off x="677335" y="1931988"/>
            <a:ext cx="8596668" cy="2595459"/>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07" name="Shape 107"/>
          <p:cNvSpPr txBox="1"/>
          <p:nvPr>
            <p:ph idx="1" type="body"/>
          </p:nvPr>
        </p:nvSpPr>
        <p:spPr>
          <a:xfrm>
            <a:off x="677335" y="4527448"/>
            <a:ext cx="8596668" cy="151391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108" name="Shape 108"/>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09" name="Shape 109"/>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10" name="Shape 110"/>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Name Card">
    <p:spTree>
      <p:nvGrpSpPr>
        <p:cNvPr id="111" name="Shape 111"/>
        <p:cNvGrpSpPr/>
        <p:nvPr/>
      </p:nvGrpSpPr>
      <p:grpSpPr>
        <a:xfrm>
          <a:off x="0" y="0"/>
          <a:ext cx="0" cy="0"/>
          <a:chOff x="0" y="0"/>
          <a:chExt cx="0" cy="0"/>
        </a:xfrm>
      </p:grpSpPr>
      <p:sp>
        <p:nvSpPr>
          <p:cNvPr id="112" name="Shape 112"/>
          <p:cNvSpPr txBox="1"/>
          <p:nvPr>
            <p:ph type="title"/>
          </p:nvPr>
        </p:nvSpPr>
        <p:spPr>
          <a:xfrm>
            <a:off x="931333" y="609600"/>
            <a:ext cx="8094134" cy="3022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13" name="Shape 113"/>
          <p:cNvSpPr txBox="1"/>
          <p:nvPr>
            <p:ph idx="1" type="body"/>
          </p:nvPr>
        </p:nvSpPr>
        <p:spPr>
          <a:xfrm>
            <a:off x="677331" y="4013200"/>
            <a:ext cx="8596668" cy="514247"/>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14" name="Shape 114"/>
          <p:cNvSpPr txBox="1"/>
          <p:nvPr>
            <p:ph idx="2" type="body"/>
          </p:nvPr>
        </p:nvSpPr>
        <p:spPr>
          <a:xfrm>
            <a:off x="677335" y="4527448"/>
            <a:ext cx="8596668" cy="151391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115" name="Shape 115"/>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16" name="Shape 116"/>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17" name="Shape 117"/>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
        <p:nvSpPr>
          <p:cNvPr id="118" name="Shape 118"/>
          <p:cNvSpPr txBox="1"/>
          <p:nvPr/>
        </p:nvSpPr>
        <p:spPr>
          <a:xfrm>
            <a:off x="541870" y="790377"/>
            <a:ext cx="609599" cy="584776"/>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b="0" i="0" lang="en-US" sz="8000" u="none" cap="none" strike="noStrike">
                <a:solidFill>
                  <a:srgbClr val="BDC6C1"/>
                </a:solidFill>
                <a:latin typeface="Arial"/>
                <a:ea typeface="Arial"/>
                <a:cs typeface="Arial"/>
                <a:sym typeface="Arial"/>
              </a:rPr>
              <a:t>“</a:t>
            </a:r>
          </a:p>
        </p:txBody>
      </p:sp>
      <p:sp>
        <p:nvSpPr>
          <p:cNvPr id="119" name="Shape 119"/>
          <p:cNvSpPr txBox="1"/>
          <p:nvPr/>
        </p:nvSpPr>
        <p:spPr>
          <a:xfrm>
            <a:off x="8893010" y="2886556"/>
            <a:ext cx="609599" cy="584776"/>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b="0" i="0" lang="en-US" sz="8000" u="none" cap="none" strike="noStrike">
                <a:solidFill>
                  <a:srgbClr val="BDC6C1"/>
                </a:solidFill>
                <a:latin typeface="Arial"/>
                <a:ea typeface="Arial"/>
                <a:cs typeface="Arial"/>
                <a:sym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rue or False">
    <p:spTree>
      <p:nvGrpSpPr>
        <p:cNvPr id="120" name="Shape 120"/>
        <p:cNvGrpSpPr/>
        <p:nvPr/>
      </p:nvGrpSpPr>
      <p:grpSpPr>
        <a:xfrm>
          <a:off x="0" y="0"/>
          <a:ext cx="0" cy="0"/>
          <a:chOff x="0" y="0"/>
          <a:chExt cx="0" cy="0"/>
        </a:xfrm>
      </p:grpSpPr>
      <p:sp>
        <p:nvSpPr>
          <p:cNvPr id="121" name="Shape 121"/>
          <p:cNvSpPr txBox="1"/>
          <p:nvPr>
            <p:ph type="title"/>
          </p:nvPr>
        </p:nvSpPr>
        <p:spPr>
          <a:xfrm>
            <a:off x="685799" y="609600"/>
            <a:ext cx="8588202" cy="3022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22" name="Shape 122"/>
          <p:cNvSpPr txBox="1"/>
          <p:nvPr>
            <p:ph idx="1" type="body"/>
          </p:nvPr>
        </p:nvSpPr>
        <p:spPr>
          <a:xfrm>
            <a:off x="677331" y="4013200"/>
            <a:ext cx="8596668" cy="514247"/>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chemeClr val="accent1"/>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23" name="Shape 123"/>
          <p:cNvSpPr txBox="1"/>
          <p:nvPr>
            <p:ph idx="2" type="body"/>
          </p:nvPr>
        </p:nvSpPr>
        <p:spPr>
          <a:xfrm>
            <a:off x="677335" y="4527448"/>
            <a:ext cx="8596668" cy="151391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124" name="Shape 124"/>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25" name="Shape 125"/>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26" name="Shape 126"/>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27" name="Shape 127"/>
        <p:cNvGrpSpPr/>
        <p:nvPr/>
      </p:nvGrpSpPr>
      <p:grpSpPr>
        <a:xfrm>
          <a:off x="0" y="0"/>
          <a:ext cx="0" cy="0"/>
          <a:chOff x="0" y="0"/>
          <a:chExt cx="0" cy="0"/>
        </a:xfrm>
      </p:grpSpPr>
      <p:sp>
        <p:nvSpPr>
          <p:cNvPr id="128" name="Shape 128"/>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29" name="Shape 129"/>
          <p:cNvSpPr txBox="1"/>
          <p:nvPr>
            <p:ph idx="1" type="body"/>
          </p:nvPr>
        </p:nvSpPr>
        <p:spPr>
          <a:xfrm rot="5400000">
            <a:off x="3035281" y="-197358"/>
            <a:ext cx="3880773" cy="8596668"/>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30" name="Shape 130"/>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31" name="Shape 131"/>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32" name="Shape 132"/>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33" name="Shape 133"/>
        <p:cNvGrpSpPr/>
        <p:nvPr/>
      </p:nvGrpSpPr>
      <p:grpSpPr>
        <a:xfrm>
          <a:off x="0" y="0"/>
          <a:ext cx="0" cy="0"/>
          <a:chOff x="0" y="0"/>
          <a:chExt cx="0" cy="0"/>
        </a:xfrm>
      </p:grpSpPr>
      <p:sp>
        <p:nvSpPr>
          <p:cNvPr id="134" name="Shape 134"/>
          <p:cNvSpPr txBox="1"/>
          <p:nvPr>
            <p:ph type="title"/>
          </p:nvPr>
        </p:nvSpPr>
        <p:spPr>
          <a:xfrm rot="5400000">
            <a:off x="5994318" y="2582952"/>
            <a:ext cx="5251450" cy="1304742"/>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35" name="Shape 135"/>
          <p:cNvSpPr txBox="1"/>
          <p:nvPr>
            <p:ph idx="1" type="body"/>
          </p:nvPr>
        </p:nvSpPr>
        <p:spPr>
          <a:xfrm rot="5400000">
            <a:off x="1581685" y="-294750"/>
            <a:ext cx="5251449" cy="7060149"/>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36" name="Shape 136"/>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37" name="Shape 137"/>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38" name="Shape 138"/>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9" name="Shape 39"/>
        <p:cNvGrpSpPr/>
        <p:nvPr/>
      </p:nvGrpSpPr>
      <p:grpSpPr>
        <a:xfrm>
          <a:off x="0" y="0"/>
          <a:ext cx="0" cy="0"/>
          <a:chOff x="0" y="0"/>
          <a:chExt cx="0" cy="0"/>
        </a:xfrm>
      </p:grpSpPr>
      <p:sp>
        <p:nvSpPr>
          <p:cNvPr id="40" name="Shape 40"/>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41" name="Shape 41"/>
          <p:cNvSpPr txBox="1"/>
          <p:nvPr>
            <p:ph idx="1" type="body"/>
          </p:nvPr>
        </p:nvSpPr>
        <p:spPr>
          <a:xfrm>
            <a:off x="677333" y="2160589"/>
            <a:ext cx="8596668" cy="3880773"/>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42" name="Shape 42"/>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43" name="Shape 43"/>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44" name="Shape 44"/>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5" name="Shape 45"/>
        <p:cNvGrpSpPr/>
        <p:nvPr/>
      </p:nvGrpSpPr>
      <p:grpSpPr>
        <a:xfrm>
          <a:off x="0" y="0"/>
          <a:ext cx="0" cy="0"/>
          <a:chOff x="0" y="0"/>
          <a:chExt cx="0" cy="0"/>
        </a:xfrm>
      </p:grpSpPr>
      <p:sp>
        <p:nvSpPr>
          <p:cNvPr id="46" name="Shape 46"/>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47" name="Shape 47"/>
          <p:cNvSpPr txBox="1"/>
          <p:nvPr>
            <p:ph idx="1" type="body"/>
          </p:nvPr>
        </p:nvSpPr>
        <p:spPr>
          <a:xfrm>
            <a:off x="677333" y="2160589"/>
            <a:ext cx="4184035" cy="3880771"/>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48" name="Shape 48"/>
          <p:cNvSpPr txBox="1"/>
          <p:nvPr>
            <p:ph idx="2" type="body"/>
          </p:nvPr>
        </p:nvSpPr>
        <p:spPr>
          <a:xfrm>
            <a:off x="5089969" y="2160589"/>
            <a:ext cx="4184033" cy="3880773"/>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49" name="Shape 49"/>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50" name="Shape 50"/>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51" name="Shape 51"/>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2" name="Shape 52"/>
        <p:cNvGrpSpPr/>
        <p:nvPr/>
      </p:nvGrpSpPr>
      <p:grpSpPr>
        <a:xfrm>
          <a:off x="0" y="0"/>
          <a:ext cx="0" cy="0"/>
          <a:chOff x="0" y="0"/>
          <a:chExt cx="0" cy="0"/>
        </a:xfrm>
      </p:grpSpPr>
      <p:sp>
        <p:nvSpPr>
          <p:cNvPr id="53" name="Shape 53"/>
          <p:cNvSpPr txBox="1"/>
          <p:nvPr>
            <p:ph type="title"/>
          </p:nvPr>
        </p:nvSpPr>
        <p:spPr>
          <a:xfrm>
            <a:off x="677335" y="2700866"/>
            <a:ext cx="8596668" cy="182658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Arial"/>
              <a:buNone/>
              <a:defRPr b="0" i="0" sz="40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54" name="Shape 54"/>
          <p:cNvSpPr txBox="1"/>
          <p:nvPr>
            <p:ph idx="1" type="body"/>
          </p:nvPr>
        </p:nvSpPr>
        <p:spPr>
          <a:xfrm>
            <a:off x="677335" y="4527448"/>
            <a:ext cx="8596668" cy="860399"/>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20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55" name="Shape 55"/>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56" name="Shape 56"/>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57" name="Shape 57"/>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8" name="Shape 58"/>
        <p:cNvGrpSpPr/>
        <p:nvPr/>
      </p:nvGrpSpPr>
      <p:grpSpPr>
        <a:xfrm>
          <a:off x="0" y="0"/>
          <a:ext cx="0" cy="0"/>
          <a:chOff x="0" y="0"/>
          <a:chExt cx="0" cy="0"/>
        </a:xfrm>
      </p:grpSpPr>
      <p:sp>
        <p:nvSpPr>
          <p:cNvPr id="59" name="Shape 59"/>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60" name="Shape 60"/>
          <p:cNvSpPr txBox="1"/>
          <p:nvPr>
            <p:ph idx="1" type="body"/>
          </p:nvPr>
        </p:nvSpPr>
        <p:spPr>
          <a:xfrm>
            <a:off x="675745" y="2160983"/>
            <a:ext cx="4185622" cy="576262"/>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1" i="0" sz="20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1" i="0" sz="18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9pPr>
          </a:lstStyle>
          <a:p/>
        </p:txBody>
      </p:sp>
      <p:sp>
        <p:nvSpPr>
          <p:cNvPr id="61" name="Shape 61"/>
          <p:cNvSpPr txBox="1"/>
          <p:nvPr>
            <p:ph idx="2" type="body"/>
          </p:nvPr>
        </p:nvSpPr>
        <p:spPr>
          <a:xfrm>
            <a:off x="675745" y="2737244"/>
            <a:ext cx="4185622" cy="3304117"/>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62" name="Shape 62"/>
          <p:cNvSpPr txBox="1"/>
          <p:nvPr>
            <p:ph idx="3" type="body"/>
          </p:nvPr>
        </p:nvSpPr>
        <p:spPr>
          <a:xfrm>
            <a:off x="5088382" y="2160983"/>
            <a:ext cx="4185617" cy="576262"/>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1" i="0" sz="20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1" i="0" sz="18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9pPr>
          </a:lstStyle>
          <a:p/>
        </p:txBody>
      </p:sp>
      <p:sp>
        <p:nvSpPr>
          <p:cNvPr id="63" name="Shape 63"/>
          <p:cNvSpPr txBox="1"/>
          <p:nvPr>
            <p:ph idx="4" type="body"/>
          </p:nvPr>
        </p:nvSpPr>
        <p:spPr>
          <a:xfrm>
            <a:off x="5088383" y="2737244"/>
            <a:ext cx="4185616" cy="3304117"/>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64" name="Shape 64"/>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65" name="Shape 65"/>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66" name="Shape 66"/>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69" name="Shape 69"/>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70" name="Shape 70"/>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71" name="Shape 71"/>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2" name="Shape 72"/>
        <p:cNvGrpSpPr/>
        <p:nvPr/>
      </p:nvGrpSpPr>
      <p:grpSpPr>
        <a:xfrm>
          <a:off x="0" y="0"/>
          <a:ext cx="0" cy="0"/>
          <a:chOff x="0" y="0"/>
          <a:chExt cx="0" cy="0"/>
        </a:xfrm>
      </p:grpSpPr>
      <p:sp>
        <p:nvSpPr>
          <p:cNvPr id="73" name="Shape 73"/>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74" name="Shape 74"/>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75" name="Shape 75"/>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6" name="Shape 76"/>
        <p:cNvGrpSpPr/>
        <p:nvPr/>
      </p:nvGrpSpPr>
      <p:grpSpPr>
        <a:xfrm>
          <a:off x="0" y="0"/>
          <a:ext cx="0" cy="0"/>
          <a:chOff x="0" y="0"/>
          <a:chExt cx="0" cy="0"/>
        </a:xfrm>
      </p:grpSpPr>
      <p:sp>
        <p:nvSpPr>
          <p:cNvPr id="77" name="Shape 77"/>
          <p:cNvSpPr txBox="1"/>
          <p:nvPr>
            <p:ph type="title"/>
          </p:nvPr>
        </p:nvSpPr>
        <p:spPr>
          <a:xfrm>
            <a:off x="677333" y="1498604"/>
            <a:ext cx="3854527" cy="1278465"/>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Arial"/>
              <a:buNone/>
              <a:defRPr b="0" i="0" sz="20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78" name="Shape 78"/>
          <p:cNvSpPr txBox="1"/>
          <p:nvPr>
            <p:ph idx="1" type="body"/>
          </p:nvPr>
        </p:nvSpPr>
        <p:spPr>
          <a:xfrm>
            <a:off x="4760460" y="514924"/>
            <a:ext cx="4513540" cy="5526437"/>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79" name="Shape 79"/>
          <p:cNvSpPr txBox="1"/>
          <p:nvPr>
            <p:ph idx="2" type="body"/>
          </p:nvPr>
        </p:nvSpPr>
        <p:spPr>
          <a:xfrm>
            <a:off x="677333" y="2777068"/>
            <a:ext cx="3854527" cy="2584448"/>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1pPr>
            <a:lvl2pPr indent="-12562" lvl="1" marL="457063"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2pPr>
            <a:lvl3pPr indent="-12425" lvl="2" marL="914126"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3pPr>
            <a:lvl4pPr indent="-12288" lvl="3" marL="1371189"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4pPr>
            <a:lvl5pPr indent="-12151" lvl="4" marL="1828251"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5pPr>
            <a:lvl6pPr indent="-12013" lvl="5" marL="2285314"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6pPr>
            <a:lvl7pPr indent="-11876" lvl="6" marL="2742377"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7pPr>
            <a:lvl8pPr indent="-11739" lvl="7" marL="3199440"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8pPr>
            <a:lvl9pPr indent="-11603" lvl="8" marL="3656503"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9pPr>
          </a:lstStyle>
          <a:p/>
        </p:txBody>
      </p:sp>
      <p:sp>
        <p:nvSpPr>
          <p:cNvPr id="80" name="Shape 80"/>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81" name="Shape 81"/>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82" name="Shape 82"/>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83" name="Shape 83"/>
        <p:cNvGrpSpPr/>
        <p:nvPr/>
      </p:nvGrpSpPr>
      <p:grpSpPr>
        <a:xfrm>
          <a:off x="0" y="0"/>
          <a:ext cx="0" cy="0"/>
          <a:chOff x="0" y="0"/>
          <a:chExt cx="0" cy="0"/>
        </a:xfrm>
      </p:grpSpPr>
      <p:sp>
        <p:nvSpPr>
          <p:cNvPr id="84" name="Shape 84"/>
          <p:cNvSpPr txBox="1"/>
          <p:nvPr>
            <p:ph type="title"/>
          </p:nvPr>
        </p:nvSpPr>
        <p:spPr>
          <a:xfrm>
            <a:off x="677333" y="4800600"/>
            <a:ext cx="8596667" cy="566737"/>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Arial"/>
              <a:buNone/>
              <a:defRPr b="0" i="0" sz="2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85" name="Shape 85"/>
          <p:cNvSpPr/>
          <p:nvPr>
            <p:ph idx="2" type="pic"/>
          </p:nvPr>
        </p:nvSpPr>
        <p:spPr>
          <a:xfrm>
            <a:off x="677333" y="609600"/>
            <a:ext cx="8596668" cy="3845718"/>
          </a:xfrm>
          <a:prstGeom prst="rect">
            <a:avLst/>
          </a:prstGeom>
          <a:noFill/>
          <a:ln>
            <a:noFill/>
          </a:ln>
        </p:spPr>
        <p:txBody>
          <a:bodyPr anchorCtr="0" anchor="t" bIns="91425" lIns="91425" rIns="91425" tIns="91425"/>
          <a:lstStyle>
            <a:lvl1pPr indent="0" lvl="0" marL="0" marR="0" rtl="0" algn="ctr">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9pPr>
          </a:lstStyle>
          <a:p/>
        </p:txBody>
      </p:sp>
      <p:sp>
        <p:nvSpPr>
          <p:cNvPr id="86" name="Shape 86"/>
          <p:cNvSpPr txBox="1"/>
          <p:nvPr>
            <p:ph idx="1" type="body"/>
          </p:nvPr>
        </p:nvSpPr>
        <p:spPr>
          <a:xfrm>
            <a:off x="677333" y="5367337"/>
            <a:ext cx="8596667" cy="67402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9pPr>
          </a:lstStyle>
          <a:p/>
        </p:txBody>
      </p:sp>
      <p:sp>
        <p:nvSpPr>
          <p:cNvPr id="87" name="Shape 87"/>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88" name="Shape 88"/>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89" name="Shape 89"/>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36368"/>
            </a:gs>
            <a:gs pos="94000">
              <a:srgbClr val="202029"/>
            </a:gs>
            <a:gs pos="100000">
              <a:srgbClr val="202029"/>
            </a:gs>
          </a:gsLst>
          <a:lin ang="5400000" scaled="0"/>
        </a:gradFill>
      </p:bgPr>
    </p:bg>
    <p:spTree>
      <p:nvGrpSpPr>
        <p:cNvPr id="5" name="Shape 5"/>
        <p:cNvGrpSpPr/>
        <p:nvPr/>
      </p:nvGrpSpPr>
      <p:grpSpPr>
        <a:xfrm>
          <a:off x="0" y="0"/>
          <a:ext cx="0" cy="0"/>
          <a:chOff x="0" y="0"/>
          <a:chExt cx="0" cy="0"/>
        </a:xfrm>
      </p:grpSpPr>
      <p:grpSp>
        <p:nvGrpSpPr>
          <p:cNvPr id="6" name="Shape 6"/>
          <p:cNvGrpSpPr/>
          <p:nvPr/>
        </p:nvGrpSpPr>
        <p:grpSpPr>
          <a:xfrm>
            <a:off x="0" y="-8466"/>
            <a:ext cx="12192000" cy="6866467"/>
            <a:chOff x="0" y="-8466"/>
            <a:chExt cx="12192000" cy="6866467"/>
          </a:xfrm>
        </p:grpSpPr>
        <p:cxnSp>
          <p:nvCxnSpPr>
            <p:cNvPr id="7" name="Shape 7"/>
            <p:cNvCxnSpPr/>
            <p:nvPr/>
          </p:nvCxnSpPr>
          <p:spPr>
            <a:xfrm>
              <a:off x="9371011" y="0"/>
              <a:ext cx="1219199" cy="6858000"/>
            </a:xfrm>
            <a:prstGeom prst="straightConnector1">
              <a:avLst/>
            </a:prstGeom>
            <a:noFill/>
            <a:ln cap="flat" cmpd="sng" w="9525">
              <a:solidFill>
                <a:srgbClr val="1E1E27"/>
              </a:solidFill>
              <a:prstDash val="solid"/>
              <a:round/>
              <a:headEnd len="med" w="med" type="none"/>
              <a:tailEnd len="med" w="med" type="none"/>
            </a:ln>
          </p:spPr>
        </p:cxnSp>
        <p:cxnSp>
          <p:nvCxnSpPr>
            <p:cNvPr id="8" name="Shape 8"/>
            <p:cNvCxnSpPr/>
            <p:nvPr/>
          </p:nvCxnSpPr>
          <p:spPr>
            <a:xfrm flipH="1">
              <a:off x="7425266" y="3681412"/>
              <a:ext cx="4763558" cy="3176586"/>
            </a:xfrm>
            <a:prstGeom prst="straightConnector1">
              <a:avLst/>
            </a:prstGeom>
            <a:noFill/>
            <a:ln cap="flat" cmpd="sng" w="9525">
              <a:solidFill>
                <a:srgbClr val="22222C"/>
              </a:solidFill>
              <a:prstDash val="solid"/>
              <a:round/>
              <a:headEnd len="med" w="med" type="none"/>
              <a:tailEnd len="med" w="med" type="none"/>
            </a:ln>
          </p:spPr>
        </p:cxnSp>
        <p:sp>
          <p:nvSpPr>
            <p:cNvPr id="9" name="Shape 9"/>
            <p:cNvSpPr/>
            <p:nvPr/>
          </p:nvSpPr>
          <p:spPr>
            <a:xfrm>
              <a:off x="9181475" y="-8466"/>
              <a:ext cx="3007348" cy="6866467"/>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10" name="Shape 10"/>
            <p:cNvSpPr/>
            <p:nvPr/>
          </p:nvSpPr>
          <p:spPr>
            <a:xfrm>
              <a:off x="9603442" y="-8466"/>
              <a:ext cx="2588558" cy="6866467"/>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11" name="Shape 11"/>
            <p:cNvSpPr/>
            <p:nvPr/>
          </p:nvSpPr>
          <p:spPr>
            <a:xfrm>
              <a:off x="8932332" y="3048000"/>
              <a:ext cx="3259667" cy="3809999"/>
            </a:xfrm>
            <a:prstGeom prst="triangle">
              <a:avLst>
                <a:gd fmla="val 100000" name="adj"/>
              </a:avLst>
            </a:prstGeom>
            <a:solidFill>
              <a:schemeClr val="accent2">
                <a:alpha val="71764"/>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9334500" y="-8466"/>
              <a:ext cx="2854326" cy="6866467"/>
            </a:xfrm>
            <a:custGeom>
              <a:pathLst>
                <a:path extrusionOk="0" h="120000" w="120000">
                  <a:moveTo>
                    <a:pt x="0" y="0"/>
                  </a:moveTo>
                  <a:lnTo>
                    <a:pt x="120000" y="0"/>
                  </a:lnTo>
                  <a:lnTo>
                    <a:pt x="120000" y="119999"/>
                  </a:lnTo>
                  <a:lnTo>
                    <a:pt x="103873" y="119999"/>
                  </a:lnTo>
                  <a:lnTo>
                    <a:pt x="0" y="0"/>
                  </a:lnTo>
                  <a:close/>
                </a:path>
              </a:pathLst>
            </a:custGeom>
            <a:solidFill>
              <a:srgbClr val="866B48">
                <a:alpha val="69803"/>
              </a:srgbClr>
            </a:solidFill>
            <a:ln>
              <a:noFill/>
            </a:ln>
          </p:spPr>
        </p:sp>
        <p:sp>
          <p:nvSpPr>
            <p:cNvPr id="13" name="Shape 13"/>
            <p:cNvSpPr/>
            <p:nvPr/>
          </p:nvSpPr>
          <p:spPr>
            <a:xfrm>
              <a:off x="10898729" y="-8466"/>
              <a:ext cx="1290093" cy="6866467"/>
            </a:xfrm>
            <a:custGeom>
              <a:pathLst>
                <a:path extrusionOk="0" h="120000" w="120000">
                  <a:moveTo>
                    <a:pt x="94852" y="0"/>
                  </a:moveTo>
                  <a:lnTo>
                    <a:pt x="120000" y="0"/>
                  </a:lnTo>
                  <a:lnTo>
                    <a:pt x="120000" y="120000"/>
                  </a:lnTo>
                  <a:lnTo>
                    <a:pt x="0" y="120000"/>
                  </a:lnTo>
                  <a:lnTo>
                    <a:pt x="94852" y="0"/>
                  </a:lnTo>
                  <a:close/>
                </a:path>
              </a:pathLst>
            </a:custGeom>
            <a:solidFill>
              <a:srgbClr val="BDC6C1">
                <a:alpha val="69803"/>
              </a:srgbClr>
            </a:solidFill>
            <a:ln>
              <a:noFill/>
            </a:ln>
          </p:spPr>
        </p:sp>
        <p:sp>
          <p:nvSpPr>
            <p:cNvPr id="14" name="Shape 14"/>
            <p:cNvSpPr/>
            <p:nvPr/>
          </p:nvSpPr>
          <p:spPr>
            <a:xfrm>
              <a:off x="10938999" y="-8466"/>
              <a:ext cx="1249825" cy="6866467"/>
            </a:xfrm>
            <a:custGeom>
              <a:pathLst>
                <a:path extrusionOk="0" h="120000" w="12000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15" name="Shape 15"/>
            <p:cNvSpPr/>
            <p:nvPr/>
          </p:nvSpPr>
          <p:spPr>
            <a:xfrm>
              <a:off x="10371665" y="3589867"/>
              <a:ext cx="1817159" cy="3268132"/>
            </a:xfrm>
            <a:prstGeom prst="triangle">
              <a:avLst>
                <a:gd fmla="val 100000" name="adj"/>
              </a:avLst>
            </a:prstGeom>
            <a:solidFill>
              <a:schemeClr val="accent1">
                <a:alpha val="80000"/>
              </a:schemeClr>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0" y="4013200"/>
              <a:ext cx="448732" cy="2844800"/>
            </a:xfrm>
            <a:prstGeom prst="triangle">
              <a:avLst>
                <a:gd fmla="val 0" name="adj"/>
              </a:avLst>
            </a:prstGeom>
            <a:solidFill>
              <a:schemeClr val="accent1">
                <a:alpha val="84705"/>
              </a:schemeClr>
            </a:solidFill>
            <a:ln>
              <a:noFill/>
            </a:ln>
          </p:spPr>
          <p:txBody>
            <a:bodyPr anchorCtr="0" anchor="ctr" bIns="91425" lIns="91425" rIns="91425" tIns="91425">
              <a:noAutofit/>
            </a:bodyPr>
            <a:lstStyle/>
            <a:p>
              <a:pPr lvl="0">
                <a:spcBef>
                  <a:spcPts val="0"/>
                </a:spcBef>
                <a:buNone/>
              </a:pPr>
              <a:r>
                <a:t/>
              </a:r>
              <a:endParaRPr/>
            </a:p>
          </p:txBody>
        </p:sp>
      </p:grpSp>
      <p:sp>
        <p:nvSpPr>
          <p:cNvPr id="17" name="Shape 17"/>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8" name="Shape 18"/>
          <p:cNvSpPr txBox="1"/>
          <p:nvPr>
            <p:ph idx="1" type="body"/>
          </p:nvPr>
        </p:nvSpPr>
        <p:spPr>
          <a:xfrm>
            <a:off x="677333" y="2160589"/>
            <a:ext cx="8596668" cy="3880773"/>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9" name="Shape 19"/>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20" name="Shape 20"/>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21" name="Shape 21"/>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easybib.com/" TargetMode="External"/><Relationship Id="rId4" Type="http://schemas.openxmlformats.org/officeDocument/2006/relationships/hyperlink" Target="http://www.bls.gov/ooh/education-training-and-library/high-school-teachers.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ctrTitle"/>
          </p:nvPr>
        </p:nvSpPr>
        <p:spPr>
          <a:xfrm>
            <a:off x="1507066" y="2404533"/>
            <a:ext cx="7766936" cy="1646301"/>
          </a:xfrm>
          <a:prstGeom prst="rect">
            <a:avLst/>
          </a:prstGeom>
          <a:noFill/>
          <a:ln>
            <a:noFill/>
          </a:ln>
        </p:spPr>
        <p:txBody>
          <a:bodyPr anchorCtr="0" anchor="b" bIns="45700" lIns="91425" rIns="91425" tIns="45700">
            <a:noAutofit/>
          </a:bodyPr>
          <a:lstStyle/>
          <a:p>
            <a:pPr indent="0" lvl="0" marL="0" marR="0" rtl="0" algn="r">
              <a:spcBef>
                <a:spcPts val="0"/>
              </a:spcBef>
              <a:buClr>
                <a:schemeClr val="accent1"/>
              </a:buClr>
              <a:buSzPct val="25000"/>
              <a:buFont typeface="Arial"/>
              <a:buNone/>
            </a:pPr>
            <a:r>
              <a:rPr b="0" i="0" lang="en-US" sz="5400" u="none" cap="none" strike="noStrike">
                <a:solidFill>
                  <a:schemeClr val="accent1"/>
                </a:solidFill>
                <a:latin typeface="Arial"/>
                <a:ea typeface="Arial"/>
                <a:cs typeface="Arial"/>
                <a:sym typeface="Arial"/>
              </a:rPr>
              <a:t>HOW DO I CITE MY SOURCES?</a:t>
            </a:r>
          </a:p>
        </p:txBody>
      </p:sp>
      <p:sp>
        <p:nvSpPr>
          <p:cNvPr id="144" name="Shape 144"/>
          <p:cNvSpPr txBox="1"/>
          <p:nvPr>
            <p:ph idx="1" type="subTitle"/>
          </p:nvPr>
        </p:nvSpPr>
        <p:spPr>
          <a:xfrm>
            <a:off x="1507066" y="4050832"/>
            <a:ext cx="7766936" cy="109689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Clr>
                <a:schemeClr val="accent1"/>
              </a:buClr>
              <a:buSzPct val="25000"/>
              <a:buFont typeface="Noto Sans Symbols"/>
              <a:buNone/>
            </a:pPr>
            <a:r>
              <a:t/>
            </a:r>
            <a:endParaRPr b="0" i="0" sz="2000" u="none" cap="none" strike="noStrike">
              <a:solidFill>
                <a:srgbClr val="FEFEFE"/>
              </a:solidFill>
              <a:latin typeface="Calibri"/>
              <a:ea typeface="Calibri"/>
              <a:cs typeface="Calibri"/>
              <a:sym typeface="Calibri"/>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In review…</a:t>
            </a:r>
          </a:p>
        </p:txBody>
      </p:sp>
      <p:sp>
        <p:nvSpPr>
          <p:cNvPr id="203" name="Shape 203"/>
          <p:cNvSpPr txBox="1"/>
          <p:nvPr>
            <p:ph idx="1" type="body"/>
          </p:nvPr>
        </p:nvSpPr>
        <p:spPr>
          <a:xfrm>
            <a:off x="677333" y="2160589"/>
            <a:ext cx="8596668" cy="4325936"/>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A citation is a summary of bibliographic information for your reader.</a:t>
            </a:r>
          </a:p>
          <a:p>
            <a:pPr indent="-342900" lvl="0" marL="342900" marR="0" rtl="0" algn="l">
              <a:spcBef>
                <a:spcPts val="100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A Works Cited page is an alphabetical listing of your properly-formatted citations.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What is a citation?</a:t>
            </a:r>
          </a:p>
        </p:txBody>
      </p:sp>
      <p:sp>
        <p:nvSpPr>
          <p:cNvPr id="150" name="Shape 150"/>
          <p:cNvSpPr txBox="1"/>
          <p:nvPr>
            <p:ph idx="1" type="body"/>
          </p:nvPr>
        </p:nvSpPr>
        <p:spPr>
          <a:xfrm>
            <a:off x="677333" y="1534130"/>
            <a:ext cx="9155482" cy="4967058"/>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3200" u="none" cap="none" strike="noStrike">
                <a:solidFill>
                  <a:srgbClr val="FEFEFE"/>
                </a:solidFill>
                <a:latin typeface="Calibri"/>
                <a:ea typeface="Calibri"/>
                <a:cs typeface="Calibri"/>
                <a:sym typeface="Calibri"/>
              </a:rPr>
              <a:t>The citation summarizes bibliographic information to allow your reader/teacher to find the source that you used:</a:t>
            </a:r>
          </a:p>
          <a:p>
            <a:pPr indent="-285750" lvl="1" marL="742950" marR="0" rtl="0" algn="l">
              <a:spcBef>
                <a:spcPts val="60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Author (if given)</a:t>
            </a:r>
          </a:p>
          <a:p>
            <a:pPr indent="-285750" lvl="1" marL="742950" marR="0" rtl="0" algn="l">
              <a:spcBef>
                <a:spcPts val="60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Title of article, webpage, or entry</a:t>
            </a:r>
          </a:p>
          <a:p>
            <a:pPr indent="-285750" lvl="1" marL="742950" marR="0" rtl="0" algn="l">
              <a:spcBef>
                <a:spcPts val="60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Publication information (publisher, website, magazine title, date, location)</a:t>
            </a:r>
          </a:p>
          <a:p>
            <a:pPr indent="-285750" lvl="1" marL="742950" marR="0" rtl="0" algn="l">
              <a:spcBef>
                <a:spcPts val="60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Medium (print, web, etc.)</a:t>
            </a:r>
          </a:p>
          <a:p>
            <a:pPr indent="-285750" lvl="1" marL="742950" marR="0" rtl="0" algn="l">
              <a:spcBef>
                <a:spcPts val="60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Date of access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What does a citation look like?</a:t>
            </a:r>
          </a:p>
        </p:txBody>
      </p:sp>
      <p:sp>
        <p:nvSpPr>
          <p:cNvPr id="156" name="Shape 156"/>
          <p:cNvSpPr txBox="1"/>
          <p:nvPr>
            <p:ph idx="1" type="body"/>
          </p:nvPr>
        </p:nvSpPr>
        <p:spPr>
          <a:xfrm>
            <a:off x="677333" y="1521554"/>
            <a:ext cx="9394387" cy="4967059"/>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3200" u="none" cap="none" strike="noStrike">
                <a:solidFill>
                  <a:srgbClr val="FEFEFE"/>
                </a:solidFill>
                <a:latin typeface="Calibri"/>
                <a:ea typeface="Calibri"/>
                <a:cs typeface="Calibri"/>
                <a:sym typeface="Calibri"/>
              </a:rPr>
              <a:t>The parts of the citation follow a specific order and have their own function. Citations follows a specific format. Punctuation used in the citation defines different types of information in the entry. Formatting is very important.</a:t>
            </a:r>
          </a:p>
          <a:p>
            <a:pPr indent="-342900" lvl="0" marL="342900" marR="0" rtl="0" algn="l">
              <a:spcBef>
                <a:spcPts val="1000"/>
              </a:spcBef>
              <a:spcAft>
                <a:spcPts val="0"/>
              </a:spcAft>
              <a:buClr>
                <a:schemeClr val="accent1"/>
              </a:buClr>
              <a:buSzPct val="80000"/>
              <a:buFont typeface="Noto Sans Symbols"/>
              <a:buChar char="●"/>
            </a:pPr>
            <a:r>
              <a:rPr b="0" i="0" lang="en-US" sz="3200" u="none" cap="none" strike="noStrike">
                <a:solidFill>
                  <a:srgbClr val="FEFEFE"/>
                </a:solidFill>
                <a:latin typeface="Calibri"/>
                <a:ea typeface="Calibri"/>
                <a:cs typeface="Calibri"/>
                <a:sym typeface="Calibri"/>
              </a:rPr>
              <a:t>You can use </a:t>
            </a:r>
            <a:r>
              <a:rPr b="0" i="0" lang="en-US" sz="3200" u="none" cap="none" strike="noStrike">
                <a:solidFill>
                  <a:srgbClr val="ACA73B"/>
                </a:solidFill>
                <a:latin typeface="Calibri"/>
                <a:ea typeface="Calibri"/>
                <a:cs typeface="Calibri"/>
                <a:sym typeface="Calibri"/>
              </a:rPr>
              <a:t>easybib.com</a:t>
            </a:r>
            <a:r>
              <a:rPr b="0" i="0" lang="en-US" sz="3200" u="none" cap="none" strike="noStrike">
                <a:solidFill>
                  <a:srgbClr val="FEFEFE"/>
                </a:solidFill>
                <a:latin typeface="Calibri"/>
                <a:ea typeface="Calibri"/>
                <a:cs typeface="Calibri"/>
                <a:sym typeface="Calibri"/>
              </a:rPr>
              <a:t> to format it for you. </a:t>
            </a:r>
          </a:p>
          <a:p>
            <a:pPr indent="0" lvl="0" marL="0" marR="0" rtl="0" algn="l">
              <a:spcBef>
                <a:spcPts val="1000"/>
              </a:spcBef>
              <a:spcAft>
                <a:spcPts val="0"/>
              </a:spcAft>
              <a:buClr>
                <a:schemeClr val="accent1"/>
              </a:buClr>
              <a:buSzPct val="25000"/>
              <a:buFont typeface="Noto Sans Symbols"/>
              <a:buNone/>
            </a:pPr>
            <a:r>
              <a:rPr b="0" i="0" lang="en-US" sz="3200" u="none" cap="none" strike="noStrike">
                <a:solidFill>
                  <a:srgbClr val="FEFEFE"/>
                </a:solidFill>
                <a:latin typeface="Calibri"/>
                <a:ea typeface="Calibri"/>
                <a:cs typeface="Calibri"/>
                <a:sym typeface="Calibri"/>
              </a:rPr>
              <a:t>     HOWEVER, you need to be able to check the citation to see if it looks right and adjust it if your teacher/professor ever asks for something different.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Step-by-step: Easy Bib</a:t>
            </a:r>
          </a:p>
        </p:txBody>
      </p:sp>
      <p:sp>
        <p:nvSpPr>
          <p:cNvPr id="162" name="Shape 162"/>
          <p:cNvSpPr txBox="1"/>
          <p:nvPr>
            <p:ph idx="1" type="body"/>
          </p:nvPr>
        </p:nvSpPr>
        <p:spPr>
          <a:xfrm>
            <a:off x="402365" y="1483829"/>
            <a:ext cx="9807668" cy="5092807"/>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999"/>
              <a:buFont typeface="Noto Sans Symbols"/>
              <a:buChar char="●"/>
            </a:pPr>
            <a:r>
              <a:rPr b="0" i="0" lang="en-US" sz="2600" u="none" cap="none" strike="noStrike">
                <a:solidFill>
                  <a:srgbClr val="FEFEFE"/>
                </a:solidFill>
                <a:latin typeface="Calibri"/>
                <a:ea typeface="Calibri"/>
                <a:cs typeface="Calibri"/>
                <a:sym typeface="Calibri"/>
              </a:rPr>
              <a:t>Type in the ISBN (book) or the URL (website) in the box and click “Cite It”, then click “Continue”</a:t>
            </a:r>
          </a:p>
          <a:p>
            <a:pPr indent="-342900" lvl="0" marL="342900" marR="0" rtl="0" algn="l">
              <a:spcBef>
                <a:spcPts val="1000"/>
              </a:spcBef>
              <a:spcAft>
                <a:spcPts val="0"/>
              </a:spcAft>
              <a:buClr>
                <a:schemeClr val="accent1"/>
              </a:buClr>
              <a:buSzPct val="79999"/>
              <a:buFont typeface="Noto Sans Symbols"/>
              <a:buChar char="●"/>
            </a:pPr>
            <a:r>
              <a:rPr b="0" i="0" lang="en-US" sz="2600" u="none" cap="none" strike="noStrike">
                <a:solidFill>
                  <a:srgbClr val="FEFEFE"/>
                </a:solidFill>
                <a:latin typeface="Calibri"/>
                <a:ea typeface="Calibri"/>
                <a:cs typeface="Calibri"/>
                <a:sym typeface="Calibri"/>
              </a:rPr>
              <a:t>Double-check the information it plugged in, and fill in any missed information, then click “Create Citation”</a:t>
            </a:r>
          </a:p>
          <a:p>
            <a:pPr indent="-285750" lvl="1" marL="742950" marR="0" rtl="0" algn="l">
              <a:spcBef>
                <a:spcPts val="1000"/>
              </a:spcBef>
              <a:spcAft>
                <a:spcPts val="0"/>
              </a:spcAft>
              <a:buClr>
                <a:schemeClr val="accent1"/>
              </a:buClr>
              <a:buSzPct val="80000"/>
              <a:buFont typeface="Noto Sans Symbols"/>
              <a:buChar char="●"/>
            </a:pPr>
            <a:r>
              <a:rPr b="0" i="0" lang="en-US" sz="2200" u="none" cap="none" strike="noStrike">
                <a:solidFill>
                  <a:srgbClr val="FEFEFE"/>
                </a:solidFill>
                <a:latin typeface="Calibri"/>
                <a:ea typeface="Calibri"/>
                <a:cs typeface="Calibri"/>
                <a:sym typeface="Calibri"/>
              </a:rPr>
              <a:t>Use proper capitalization</a:t>
            </a:r>
          </a:p>
          <a:p>
            <a:pPr indent="-285750" lvl="1" marL="742950" marR="0" rtl="0" algn="l">
              <a:spcBef>
                <a:spcPts val="1000"/>
              </a:spcBef>
              <a:spcAft>
                <a:spcPts val="0"/>
              </a:spcAft>
              <a:buClr>
                <a:schemeClr val="accent1"/>
              </a:buClr>
              <a:buSzPct val="80000"/>
              <a:buFont typeface="Noto Sans Symbols"/>
              <a:buChar char="●"/>
            </a:pPr>
            <a:r>
              <a:rPr b="0" i="0" lang="en-US" sz="2200" u="none" cap="none" strike="noStrike">
                <a:solidFill>
                  <a:srgbClr val="FEFEFE"/>
                </a:solidFill>
                <a:latin typeface="Calibri"/>
                <a:ea typeface="Calibri"/>
                <a:cs typeface="Calibri"/>
                <a:sym typeface="Calibri"/>
              </a:rPr>
              <a:t>If you can’t find it, leave it blank</a:t>
            </a:r>
          </a:p>
          <a:p>
            <a:pPr indent="-285750" lvl="1" marL="742950" marR="0" rtl="0" algn="l">
              <a:spcBef>
                <a:spcPts val="1000"/>
              </a:spcBef>
              <a:spcAft>
                <a:spcPts val="0"/>
              </a:spcAft>
              <a:buClr>
                <a:schemeClr val="accent1"/>
              </a:buClr>
              <a:buSzPct val="80000"/>
              <a:buFont typeface="Noto Sans Symbols"/>
              <a:buChar char="●"/>
            </a:pPr>
            <a:r>
              <a:rPr b="0" i="0" lang="en-US" sz="2200" u="none" cap="none" strike="noStrike">
                <a:solidFill>
                  <a:srgbClr val="FEFEFE"/>
                </a:solidFill>
                <a:latin typeface="Calibri"/>
                <a:ea typeface="Calibri"/>
                <a:cs typeface="Calibri"/>
                <a:sym typeface="Calibri"/>
              </a:rPr>
              <a:t>Do not include the URL unless you think your source is hard to find without it or if your teacher/professor has asked you to include it</a:t>
            </a:r>
          </a:p>
          <a:p>
            <a:pPr indent="-342900" lvl="0" marL="342900" marR="0" rtl="0" algn="l">
              <a:spcBef>
                <a:spcPts val="1000"/>
              </a:spcBef>
              <a:spcAft>
                <a:spcPts val="0"/>
              </a:spcAft>
              <a:buClr>
                <a:schemeClr val="accent1"/>
              </a:buClr>
              <a:buSzPct val="79999"/>
              <a:buFont typeface="Noto Sans Symbols"/>
              <a:buChar char="●"/>
            </a:pPr>
            <a:r>
              <a:rPr b="0" i="0" lang="en-US" sz="2600" u="none" cap="none" strike="noStrike">
                <a:solidFill>
                  <a:srgbClr val="FEFEFE"/>
                </a:solidFill>
                <a:latin typeface="Calibri"/>
                <a:ea typeface="Calibri"/>
                <a:cs typeface="Calibri"/>
                <a:sym typeface="Calibri"/>
              </a:rPr>
              <a:t>Copy the citation and paste it in your Works Cited page – double-check that formatting (like italics) copied correctly</a:t>
            </a:r>
          </a:p>
          <a:p>
            <a:pPr indent="-342900" lvl="0" marL="342900" marR="0" rtl="0" algn="l">
              <a:spcBef>
                <a:spcPts val="1000"/>
              </a:spcBef>
              <a:spcAft>
                <a:spcPts val="0"/>
              </a:spcAft>
              <a:buClr>
                <a:schemeClr val="accent1"/>
              </a:buClr>
              <a:buSzPct val="79999"/>
              <a:buFont typeface="Noto Sans Symbols"/>
              <a:buNone/>
            </a:pPr>
            <a:r>
              <a:t/>
            </a:r>
            <a:endParaRPr b="0" i="0" sz="1800" u="none" cap="none" strike="noStrike">
              <a:solidFill>
                <a:srgbClr val="FEFEFE"/>
              </a:solidFill>
              <a:latin typeface="Calibri"/>
              <a:ea typeface="Calibri"/>
              <a:cs typeface="Calibri"/>
              <a:sym typeface="Calibri"/>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x="0" y="0"/>
          <a:ext cx="0" cy="0"/>
          <a:chOff x="0" y="0"/>
          <a:chExt cx="0" cy="0"/>
        </a:xfrm>
      </p:grpSpPr>
      <p:sp>
        <p:nvSpPr>
          <p:cNvPr id="167" name="Shape 167"/>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Step-by-step: Easy Bib</a:t>
            </a:r>
          </a:p>
        </p:txBody>
      </p:sp>
      <p:sp>
        <p:nvSpPr>
          <p:cNvPr id="168" name="Shape 168"/>
          <p:cNvSpPr txBox="1"/>
          <p:nvPr>
            <p:ph idx="1" type="body"/>
          </p:nvPr>
        </p:nvSpPr>
        <p:spPr>
          <a:xfrm>
            <a:off x="677333" y="2160589"/>
            <a:ext cx="8596668" cy="4697410"/>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79692"/>
              <a:buFont typeface="Noto Sans Symbols"/>
              <a:buChar char="●"/>
            </a:pPr>
            <a:r>
              <a:rPr b="0" i="0" lang="en-US" sz="2590" u="none" cap="none" strike="noStrike">
                <a:solidFill>
                  <a:srgbClr val="FEFEFE"/>
                </a:solidFill>
                <a:latin typeface="Calibri"/>
                <a:ea typeface="Calibri"/>
                <a:cs typeface="Calibri"/>
                <a:sym typeface="Calibri"/>
              </a:rPr>
              <a:t>If your book or website isn’t found in their database, click “Manual cite” and select the source type</a:t>
            </a:r>
          </a:p>
          <a:p>
            <a:pPr indent="-342900" lvl="0" marL="342900" marR="0" rtl="0" algn="l">
              <a:spcBef>
                <a:spcPts val="1000"/>
              </a:spcBef>
              <a:spcAft>
                <a:spcPts val="0"/>
              </a:spcAft>
              <a:buClr>
                <a:schemeClr val="accent1"/>
              </a:buClr>
              <a:buSzPct val="79692"/>
              <a:buFont typeface="Noto Sans Symbols"/>
              <a:buChar char="●"/>
            </a:pPr>
            <a:r>
              <a:rPr b="0" i="0" lang="en-US" sz="2590" u="none" cap="none" strike="noStrike">
                <a:solidFill>
                  <a:srgbClr val="FEFEFE"/>
                </a:solidFill>
                <a:latin typeface="Calibri"/>
                <a:ea typeface="Calibri"/>
                <a:cs typeface="Calibri"/>
                <a:sym typeface="Calibri"/>
              </a:rPr>
              <a:t>Fill in the information you can, then click “Create Citation”</a:t>
            </a:r>
          </a:p>
          <a:p>
            <a:pPr indent="-285750" lvl="1" marL="742950" marR="0" rtl="0" algn="l">
              <a:spcBef>
                <a:spcPts val="1000"/>
              </a:spcBef>
              <a:spcAft>
                <a:spcPts val="0"/>
              </a:spcAft>
              <a:buClr>
                <a:schemeClr val="accent1"/>
              </a:buClr>
              <a:buSzPct val="80727"/>
              <a:buFont typeface="Noto Sans Symbols"/>
              <a:buChar char="●"/>
            </a:pPr>
            <a:r>
              <a:rPr b="0" i="0" lang="en-US" sz="2220" u="none" cap="none" strike="noStrike">
                <a:solidFill>
                  <a:srgbClr val="FEFEFE"/>
                </a:solidFill>
                <a:latin typeface="Calibri"/>
                <a:ea typeface="Calibri"/>
                <a:cs typeface="Calibri"/>
                <a:sym typeface="Calibri"/>
              </a:rPr>
              <a:t>Use proper capitalization</a:t>
            </a:r>
          </a:p>
          <a:p>
            <a:pPr indent="-285750" lvl="1" marL="742950" marR="0" rtl="0" algn="l">
              <a:spcBef>
                <a:spcPts val="1000"/>
              </a:spcBef>
              <a:spcAft>
                <a:spcPts val="0"/>
              </a:spcAft>
              <a:buClr>
                <a:schemeClr val="accent1"/>
              </a:buClr>
              <a:buSzPct val="80727"/>
              <a:buFont typeface="Noto Sans Symbols"/>
              <a:buChar char="●"/>
            </a:pPr>
            <a:r>
              <a:rPr b="0" i="0" lang="en-US" sz="2220" u="none" cap="none" strike="noStrike">
                <a:solidFill>
                  <a:srgbClr val="FEFEFE"/>
                </a:solidFill>
                <a:latin typeface="Calibri"/>
                <a:ea typeface="Calibri"/>
                <a:cs typeface="Calibri"/>
                <a:sym typeface="Calibri"/>
              </a:rPr>
              <a:t>If you can’t find it, leave it blank</a:t>
            </a:r>
          </a:p>
          <a:p>
            <a:pPr indent="-285750" lvl="1" marL="742950" marR="0" rtl="0" algn="l">
              <a:spcBef>
                <a:spcPts val="1000"/>
              </a:spcBef>
              <a:spcAft>
                <a:spcPts val="0"/>
              </a:spcAft>
              <a:buClr>
                <a:schemeClr val="accent1"/>
              </a:buClr>
              <a:buSzPct val="80727"/>
              <a:buFont typeface="Noto Sans Symbols"/>
              <a:buChar char="●"/>
            </a:pPr>
            <a:r>
              <a:rPr b="0" i="0" lang="en-US" sz="2220" u="none" cap="none" strike="noStrike">
                <a:solidFill>
                  <a:srgbClr val="FEFEFE"/>
                </a:solidFill>
                <a:latin typeface="Calibri"/>
                <a:ea typeface="Calibri"/>
                <a:cs typeface="Calibri"/>
                <a:sym typeface="Calibri"/>
              </a:rPr>
              <a:t>Do not include the URL unless you think your source is hard to find without it or if your teacher/professor has asked you to include it</a:t>
            </a:r>
          </a:p>
          <a:p>
            <a:pPr indent="-342900" lvl="0" marL="342900" marR="0" rtl="0" algn="l">
              <a:spcBef>
                <a:spcPts val="1000"/>
              </a:spcBef>
              <a:spcAft>
                <a:spcPts val="0"/>
              </a:spcAft>
              <a:buClr>
                <a:schemeClr val="accent1"/>
              </a:buClr>
              <a:buSzPct val="79692"/>
              <a:buFont typeface="Noto Sans Symbols"/>
              <a:buChar char="●"/>
            </a:pPr>
            <a:r>
              <a:rPr b="0" i="0" lang="en-US" sz="2590" u="none" cap="none" strike="noStrike">
                <a:solidFill>
                  <a:srgbClr val="FEFEFE"/>
                </a:solidFill>
                <a:latin typeface="Calibri"/>
                <a:ea typeface="Calibri"/>
                <a:cs typeface="Calibri"/>
                <a:sym typeface="Calibri"/>
              </a:rPr>
              <a:t>Copy the citation and paste it in your Works Cited page – double-check that formatting (like italics) copied correctly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Let’s try it!</a:t>
            </a:r>
          </a:p>
        </p:txBody>
      </p:sp>
      <p:sp>
        <p:nvSpPr>
          <p:cNvPr id="174" name="Shape 174"/>
          <p:cNvSpPr txBox="1"/>
          <p:nvPr>
            <p:ph idx="1" type="body"/>
          </p:nvPr>
        </p:nvSpPr>
        <p:spPr>
          <a:xfrm>
            <a:off x="677333" y="1395807"/>
            <a:ext cx="8596668" cy="501928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I will demonstrate creating a citation using </a:t>
            </a:r>
            <a:r>
              <a:rPr b="0" i="0" lang="en-US" sz="2400" u="sng" cap="none" strike="noStrike">
                <a:solidFill>
                  <a:schemeClr val="hlink"/>
                </a:solidFill>
                <a:latin typeface="Calibri"/>
                <a:ea typeface="Calibri"/>
                <a:cs typeface="Calibri"/>
                <a:sym typeface="Calibri"/>
                <a:hlinkClick r:id="rId3"/>
              </a:rPr>
              <a:t>Easy Bib</a:t>
            </a:r>
            <a:r>
              <a:rPr b="0" i="0" lang="en-US" sz="2400" u="none" cap="none" strike="noStrike">
                <a:solidFill>
                  <a:srgbClr val="FEFEFE"/>
                </a:solidFill>
                <a:latin typeface="Calibri"/>
                <a:ea typeface="Calibri"/>
                <a:cs typeface="Calibri"/>
                <a:sym typeface="Calibri"/>
              </a:rPr>
              <a:t> for the “teachers” article on the Occupational Outlook Handbook.</a:t>
            </a:r>
          </a:p>
          <a:p>
            <a:pPr indent="-285750" lvl="1" marL="742950" marR="0" rtl="0" algn="l">
              <a:lnSpc>
                <a:spcPct val="90000"/>
              </a:lnSpc>
              <a:spcBef>
                <a:spcPts val="1000"/>
              </a:spcBef>
              <a:spcAft>
                <a:spcPts val="0"/>
              </a:spcAft>
              <a:buClr>
                <a:schemeClr val="accent1"/>
              </a:buClr>
              <a:buSzPct val="80000"/>
              <a:buFont typeface="Noto Sans Symbols"/>
              <a:buChar char="●"/>
            </a:pPr>
            <a:r>
              <a:rPr b="0" i="0" lang="en-US" sz="2200" u="sng" cap="none" strike="noStrike">
                <a:solidFill>
                  <a:schemeClr val="hlink"/>
                </a:solidFill>
                <a:latin typeface="Calibri"/>
                <a:ea typeface="Calibri"/>
                <a:cs typeface="Calibri"/>
                <a:sym typeface="Calibri"/>
                <a:hlinkClick r:id="rId4"/>
              </a:rPr>
              <a:t>http://www.bls.gov/ooh/education-training-and-library/high-school-teachers.htm</a:t>
            </a:r>
          </a:p>
          <a:p>
            <a:pPr indent="-342900" lvl="0" marL="342900" marR="0" rtl="0" algn="l">
              <a:lnSpc>
                <a:spcPct val="90000"/>
              </a:lnSpc>
              <a:spcBef>
                <a:spcPts val="100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When I get the citation, I copy and paste it to my Works Cited page (more details on that next!):</a:t>
            </a:r>
          </a:p>
          <a:p>
            <a:pPr indent="-342900" lvl="0" marL="342900" marR="0" rtl="0" algn="l">
              <a:lnSpc>
                <a:spcPct val="90000"/>
              </a:lnSpc>
              <a:spcBef>
                <a:spcPts val="1000"/>
              </a:spcBef>
              <a:spcAft>
                <a:spcPts val="0"/>
              </a:spcAft>
              <a:buClr>
                <a:schemeClr val="accent1"/>
              </a:buClr>
              <a:buSzPct val="80000"/>
              <a:buFont typeface="Noto Sans Symbols"/>
              <a:buNone/>
            </a:pPr>
            <a:r>
              <a:t/>
            </a:r>
            <a:endParaRPr b="0" i="0" sz="2400" u="none" cap="none" strike="noStrike">
              <a:solidFill>
                <a:srgbClr val="FEFEFE"/>
              </a:solidFill>
              <a:latin typeface="Calibri"/>
              <a:ea typeface="Calibri"/>
              <a:cs typeface="Calibri"/>
              <a:sym typeface="Calibri"/>
            </a:endParaRPr>
          </a:p>
          <a:p>
            <a:pPr indent="-342900" lvl="0" marL="342900" marR="0" rtl="0" algn="l">
              <a:lnSpc>
                <a:spcPct val="90000"/>
              </a:lnSpc>
              <a:spcBef>
                <a:spcPts val="1000"/>
              </a:spcBef>
              <a:spcAft>
                <a:spcPts val="0"/>
              </a:spcAft>
              <a:buClr>
                <a:schemeClr val="accent1"/>
              </a:buClr>
              <a:buSzPct val="80000"/>
              <a:buFont typeface="Noto Sans Symbols"/>
              <a:buNone/>
            </a:pPr>
            <a:r>
              <a:t/>
            </a:r>
            <a:endParaRPr b="0" i="0" sz="2400" u="none" cap="none" strike="noStrike">
              <a:solidFill>
                <a:srgbClr val="FEFEFE"/>
              </a:solidFill>
              <a:latin typeface="Calibri"/>
              <a:ea typeface="Calibri"/>
              <a:cs typeface="Calibri"/>
              <a:sym typeface="Calibri"/>
            </a:endParaRPr>
          </a:p>
          <a:p>
            <a:pPr indent="-342900" lvl="0" marL="342900" marR="0" rtl="0" algn="l">
              <a:lnSpc>
                <a:spcPct val="90000"/>
              </a:lnSpc>
              <a:spcBef>
                <a:spcPts val="1000"/>
              </a:spcBef>
              <a:spcAft>
                <a:spcPts val="0"/>
              </a:spcAft>
              <a:buClr>
                <a:schemeClr val="accent1"/>
              </a:buClr>
              <a:buSzPct val="80000"/>
              <a:buFont typeface="Noto Sans Symbols"/>
              <a:buNone/>
            </a:pPr>
            <a:r>
              <a:t/>
            </a:r>
            <a:endParaRPr b="0" i="0" sz="2400" u="none" cap="none" strike="noStrike">
              <a:solidFill>
                <a:srgbClr val="FEFEFE"/>
              </a:solidFill>
              <a:latin typeface="Calibri"/>
              <a:ea typeface="Calibri"/>
              <a:cs typeface="Calibri"/>
              <a:sym typeface="Calibri"/>
            </a:endParaRPr>
          </a:p>
          <a:p>
            <a:pPr indent="-342900" lvl="0" marL="342900" marR="0" rtl="0" algn="l">
              <a:lnSpc>
                <a:spcPct val="90000"/>
              </a:lnSpc>
              <a:spcBef>
                <a:spcPts val="100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 This sample citation includes the URL so you can see it, but you should only include the URL if your source would be hard to locate without it.</a:t>
            </a:r>
          </a:p>
          <a:p>
            <a:pPr indent="-342900" lvl="0" marL="342900" marR="0" rtl="0" algn="l">
              <a:lnSpc>
                <a:spcPct val="90000"/>
              </a:lnSpc>
              <a:spcBef>
                <a:spcPts val="1000"/>
              </a:spcBef>
              <a:spcAft>
                <a:spcPts val="0"/>
              </a:spcAft>
              <a:buClr>
                <a:schemeClr val="accent1"/>
              </a:buClr>
              <a:buSzPct val="79999"/>
              <a:buFont typeface="Noto Sans Symbols"/>
              <a:buNone/>
            </a:pPr>
            <a:r>
              <a:t/>
            </a:r>
            <a:endParaRPr b="0" i="0" sz="1800" u="none" cap="none" strike="noStrike">
              <a:solidFill>
                <a:srgbClr val="FEFEFE"/>
              </a:solidFill>
              <a:latin typeface="Calibri"/>
              <a:ea typeface="Calibri"/>
              <a:cs typeface="Calibri"/>
              <a:sym typeface="Calibri"/>
            </a:endParaRPr>
          </a:p>
        </p:txBody>
      </p:sp>
      <p:sp>
        <p:nvSpPr>
          <p:cNvPr id="175" name="Shape 175"/>
          <p:cNvSpPr txBox="1"/>
          <p:nvPr/>
        </p:nvSpPr>
        <p:spPr>
          <a:xfrm>
            <a:off x="1345411" y="3860475"/>
            <a:ext cx="7233266" cy="1015662"/>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spcAft>
                <a:spcPts val="0"/>
              </a:spcAft>
              <a:buSzPct val="25000"/>
              <a:buNone/>
            </a:pPr>
            <a:r>
              <a:rPr b="0" i="0" lang="en-US" sz="2000" u="none" cap="none" strike="noStrike">
                <a:solidFill>
                  <a:schemeClr val="dk1"/>
                </a:solidFill>
                <a:latin typeface="Times New Roman"/>
                <a:ea typeface="Times New Roman"/>
                <a:cs typeface="Times New Roman"/>
                <a:sym typeface="Times New Roman"/>
              </a:rPr>
              <a:t>"High School Teachers." </a:t>
            </a:r>
            <a:r>
              <a:rPr b="0" i="1" lang="en-US" sz="2000" u="none" cap="none" strike="noStrike">
                <a:solidFill>
                  <a:schemeClr val="dk1"/>
                </a:solidFill>
                <a:latin typeface="Times New Roman"/>
                <a:ea typeface="Times New Roman"/>
                <a:cs typeface="Times New Roman"/>
                <a:sym typeface="Times New Roman"/>
              </a:rPr>
              <a:t>Bureau of Labor Statistics</a:t>
            </a:r>
            <a:r>
              <a:rPr b="0" i="0" lang="en-US" sz="2000" u="none" cap="none" strike="noStrike">
                <a:solidFill>
                  <a:schemeClr val="dk1"/>
                </a:solidFill>
                <a:latin typeface="Times New Roman"/>
                <a:ea typeface="Times New Roman"/>
                <a:cs typeface="Times New Roman"/>
                <a:sym typeface="Times New Roman"/>
              </a:rPr>
              <a:t>. N.p., 05 Apr </a:t>
            </a:r>
          </a:p>
          <a:p>
            <a:pPr indent="0" lvl="0" marL="0" marR="0" rtl="0" algn="l">
              <a:spcBef>
                <a:spcPts val="0"/>
              </a:spcBef>
              <a:spcAft>
                <a:spcPts val="0"/>
              </a:spcAft>
              <a:buSzPct val="25000"/>
              <a:buNone/>
            </a:pPr>
            <a:r>
              <a:rPr b="0" i="0" lang="en-US" sz="2000" u="none" cap="none" strike="noStrike">
                <a:solidFill>
                  <a:schemeClr val="dk1"/>
                </a:solidFill>
                <a:latin typeface="Times New Roman"/>
                <a:ea typeface="Times New Roman"/>
                <a:cs typeface="Times New Roman"/>
                <a:sym typeface="Times New Roman"/>
              </a:rPr>
              <a:t>        2012. Web. 5 Nov 2013. &lt;http://www.bls.gov/ooh/education-   </a:t>
            </a:r>
          </a:p>
          <a:p>
            <a:pPr indent="0" lvl="0" marL="0" marR="0" rtl="0" algn="l">
              <a:spcBef>
                <a:spcPts val="0"/>
              </a:spcBef>
              <a:spcAft>
                <a:spcPts val="0"/>
              </a:spcAft>
              <a:buSzPct val="25000"/>
              <a:buNone/>
            </a:pPr>
            <a:r>
              <a:rPr b="0" i="0" lang="en-US" sz="2000" u="none" cap="none" strike="noStrike">
                <a:solidFill>
                  <a:schemeClr val="dk1"/>
                </a:solidFill>
                <a:latin typeface="Times New Roman"/>
                <a:ea typeface="Times New Roman"/>
                <a:cs typeface="Times New Roman"/>
                <a:sym typeface="Times New Roman"/>
              </a:rPr>
              <a:t>        training-and-library/high-school-teachers.htm&gt;.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What’s a Works Cited page?</a:t>
            </a:r>
          </a:p>
        </p:txBody>
      </p:sp>
      <p:sp>
        <p:nvSpPr>
          <p:cNvPr id="181" name="Shape 181"/>
          <p:cNvSpPr txBox="1"/>
          <p:nvPr>
            <p:ph idx="1" type="body"/>
          </p:nvPr>
        </p:nvSpPr>
        <p:spPr>
          <a:xfrm>
            <a:off x="677333" y="1521554"/>
            <a:ext cx="9645865" cy="4519806"/>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3200" u="none" cap="none" strike="noStrike">
                <a:solidFill>
                  <a:srgbClr val="FEFEFE"/>
                </a:solidFill>
                <a:latin typeface="Calibri"/>
                <a:ea typeface="Calibri"/>
                <a:cs typeface="Calibri"/>
                <a:sym typeface="Calibri"/>
              </a:rPr>
              <a:t>The Works Cited page is listing of citations for all the sources used for your research. This list could include books, websites, databases, interviews, and any other source of information used.</a:t>
            </a:r>
          </a:p>
          <a:p>
            <a:pPr indent="0" lvl="0" marL="0" marR="0" rtl="0" algn="l">
              <a:spcBef>
                <a:spcPts val="1000"/>
              </a:spcBef>
              <a:spcAft>
                <a:spcPts val="0"/>
              </a:spcAft>
              <a:buClr>
                <a:schemeClr val="accent1"/>
              </a:buClr>
              <a:buSzPct val="25000"/>
              <a:buFont typeface="Noto Sans Symbols"/>
              <a:buNone/>
            </a:pPr>
            <a:r>
              <a:t/>
            </a:r>
            <a:endParaRPr b="0" i="0" sz="3200" u="none" cap="none" strike="noStrike">
              <a:solidFill>
                <a:srgbClr val="FEFEFE"/>
              </a:solidFill>
              <a:latin typeface="Calibri"/>
              <a:ea typeface="Calibri"/>
              <a:cs typeface="Calibri"/>
              <a:sym typeface="Calibri"/>
            </a:endParaRPr>
          </a:p>
          <a:p>
            <a:pPr indent="-342900" lvl="0" marL="342900" marR="0" rtl="0" algn="l">
              <a:spcBef>
                <a:spcPts val="1000"/>
              </a:spcBef>
              <a:spcAft>
                <a:spcPts val="0"/>
              </a:spcAft>
              <a:buClr>
                <a:schemeClr val="accent1"/>
              </a:buClr>
              <a:buSzPct val="80000"/>
              <a:buFont typeface="Noto Sans Symbols"/>
              <a:buChar char="●"/>
            </a:pPr>
            <a:r>
              <a:rPr b="0" i="0" lang="en-US" sz="3200" u="none" cap="none" strike="noStrike">
                <a:solidFill>
                  <a:srgbClr val="FEFEFE"/>
                </a:solidFill>
                <a:latin typeface="Calibri"/>
                <a:ea typeface="Calibri"/>
                <a:cs typeface="Calibri"/>
                <a:sym typeface="Calibri"/>
              </a:rPr>
              <a:t>Remember that if you use someone else’s ideas, words, quotes, data, or other information, you must cite your source.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How do I format a Works Cited page in MLA format?</a:t>
            </a:r>
          </a:p>
        </p:txBody>
      </p:sp>
      <p:sp>
        <p:nvSpPr>
          <p:cNvPr id="187" name="Shape 187"/>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accent1"/>
              </a:buClr>
              <a:buSzPct val="81600"/>
              <a:buFont typeface="Noto Sans Symbols"/>
              <a:buChar char="●"/>
            </a:pPr>
            <a:r>
              <a:rPr b="0" i="0" lang="en-US" sz="2040" u="none" cap="none" strike="noStrike">
                <a:solidFill>
                  <a:srgbClr val="FEFEFE"/>
                </a:solidFill>
                <a:latin typeface="Calibri"/>
                <a:ea typeface="Calibri"/>
                <a:cs typeface="Calibri"/>
                <a:sym typeface="Calibri"/>
              </a:rPr>
              <a:t>The Works Cited page is a new page at the end of your essay (use a page break – ctrl + enter) </a:t>
            </a:r>
          </a:p>
          <a:p>
            <a:pPr indent="-342900" lvl="0" marL="342900" marR="0" rtl="0" algn="l">
              <a:lnSpc>
                <a:spcPct val="90000"/>
              </a:lnSpc>
              <a:spcBef>
                <a:spcPts val="1000"/>
              </a:spcBef>
              <a:spcAft>
                <a:spcPts val="0"/>
              </a:spcAft>
              <a:buClr>
                <a:schemeClr val="accent1"/>
              </a:buClr>
              <a:buSzPct val="81600"/>
              <a:buFont typeface="Noto Sans Symbols"/>
              <a:buChar char="●"/>
            </a:pPr>
            <a:r>
              <a:rPr b="0" i="0" lang="en-US" sz="2040" u="none" cap="none" strike="noStrike">
                <a:solidFill>
                  <a:srgbClr val="FEFEFE"/>
                </a:solidFill>
                <a:latin typeface="Calibri"/>
                <a:ea typeface="Calibri"/>
                <a:cs typeface="Calibri"/>
                <a:sym typeface="Calibri"/>
              </a:rPr>
              <a:t>The page is in the same font, size and spacing as the rest of your essay</a:t>
            </a:r>
          </a:p>
          <a:p>
            <a:pPr indent="-342900" lvl="0" marL="342900" marR="0" rtl="0" algn="l">
              <a:lnSpc>
                <a:spcPct val="90000"/>
              </a:lnSpc>
              <a:spcBef>
                <a:spcPts val="1000"/>
              </a:spcBef>
              <a:spcAft>
                <a:spcPts val="0"/>
              </a:spcAft>
              <a:buClr>
                <a:schemeClr val="accent1"/>
              </a:buClr>
              <a:buSzPct val="81600"/>
              <a:buFont typeface="Noto Sans Symbols"/>
              <a:buChar char="●"/>
            </a:pPr>
            <a:r>
              <a:rPr b="0" i="0" lang="en-US" sz="2040" u="none" cap="none" strike="noStrike">
                <a:solidFill>
                  <a:srgbClr val="FEFEFE"/>
                </a:solidFill>
                <a:latin typeface="Calibri"/>
                <a:ea typeface="Calibri"/>
                <a:cs typeface="Calibri"/>
                <a:sym typeface="Calibri"/>
              </a:rPr>
              <a:t>The page has the same header as the rest of your essay</a:t>
            </a:r>
          </a:p>
          <a:p>
            <a:pPr indent="-342900" lvl="0" marL="342900" marR="0" rtl="0" algn="l">
              <a:lnSpc>
                <a:spcPct val="90000"/>
              </a:lnSpc>
              <a:spcBef>
                <a:spcPts val="1000"/>
              </a:spcBef>
              <a:spcAft>
                <a:spcPts val="0"/>
              </a:spcAft>
              <a:buClr>
                <a:schemeClr val="accent1"/>
              </a:buClr>
              <a:buSzPct val="81600"/>
              <a:buFont typeface="Noto Sans Symbols"/>
              <a:buChar char="●"/>
            </a:pPr>
            <a:r>
              <a:rPr b="0" i="0" lang="en-US" sz="2040" u="none" cap="none" strike="noStrike">
                <a:solidFill>
                  <a:srgbClr val="FEFEFE"/>
                </a:solidFill>
                <a:latin typeface="Calibri"/>
                <a:ea typeface="Calibri"/>
                <a:cs typeface="Calibri"/>
                <a:sym typeface="Calibri"/>
              </a:rPr>
              <a:t>The page is titled “Works Cited”, which is centered at the top of the page (but NOT bold or anything else)</a:t>
            </a:r>
          </a:p>
          <a:p>
            <a:pPr indent="-342900" lvl="0" marL="342900" marR="0" rtl="0" algn="l">
              <a:lnSpc>
                <a:spcPct val="90000"/>
              </a:lnSpc>
              <a:spcBef>
                <a:spcPts val="1000"/>
              </a:spcBef>
              <a:spcAft>
                <a:spcPts val="0"/>
              </a:spcAft>
              <a:buClr>
                <a:schemeClr val="accent1"/>
              </a:buClr>
              <a:buSzPct val="81600"/>
              <a:buFont typeface="Noto Sans Symbols"/>
              <a:buChar char="●"/>
            </a:pPr>
            <a:r>
              <a:rPr b="0" i="0" lang="en-US" sz="2040" u="none" cap="none" strike="noStrike">
                <a:solidFill>
                  <a:srgbClr val="FEFEFE"/>
                </a:solidFill>
                <a:latin typeface="Calibri"/>
                <a:ea typeface="Calibri"/>
                <a:cs typeface="Calibri"/>
                <a:sym typeface="Calibri"/>
              </a:rPr>
              <a:t>The page has a ½ inch hanging indent. </a:t>
            </a:r>
          </a:p>
          <a:p>
            <a:pPr indent="-285750" lvl="1" marL="742950" marR="0" rtl="0" algn="l">
              <a:lnSpc>
                <a:spcPct val="90000"/>
              </a:lnSpc>
              <a:spcBef>
                <a:spcPts val="1000"/>
              </a:spcBef>
              <a:spcAft>
                <a:spcPts val="0"/>
              </a:spcAft>
              <a:buClr>
                <a:schemeClr val="accent1"/>
              </a:buClr>
              <a:buSzPct val="80000"/>
              <a:buFont typeface="Noto Sans Symbols"/>
              <a:buChar char="●"/>
            </a:pPr>
            <a:r>
              <a:rPr b="0" i="0" lang="en-US" sz="1700" u="none" cap="none" strike="noStrike">
                <a:solidFill>
                  <a:srgbClr val="FEFEFE"/>
                </a:solidFill>
                <a:latin typeface="Calibri"/>
                <a:ea typeface="Calibri"/>
                <a:cs typeface="Calibri"/>
                <a:sym typeface="Calibri"/>
              </a:rPr>
              <a:t>On Google docs and Microsoft Word, click the lower half of the far left triangle on the ruler and slide it to the right a half an inch</a:t>
            </a:r>
          </a:p>
          <a:p>
            <a:pPr indent="-342900" lvl="0" marL="342900" marR="0" rtl="0" algn="l">
              <a:lnSpc>
                <a:spcPct val="90000"/>
              </a:lnSpc>
              <a:spcBef>
                <a:spcPts val="1000"/>
              </a:spcBef>
              <a:spcAft>
                <a:spcPts val="0"/>
              </a:spcAft>
              <a:buClr>
                <a:schemeClr val="accent1"/>
              </a:buClr>
              <a:buSzPct val="81600"/>
              <a:buFont typeface="Noto Sans Symbols"/>
              <a:buChar char="●"/>
            </a:pPr>
            <a:r>
              <a:rPr b="0" i="0" lang="en-US" sz="2040" u="none" cap="none" strike="noStrike">
                <a:solidFill>
                  <a:srgbClr val="FEFEFE"/>
                </a:solidFill>
                <a:latin typeface="Calibri"/>
                <a:ea typeface="Calibri"/>
                <a:cs typeface="Calibri"/>
                <a:sym typeface="Calibri"/>
              </a:rPr>
              <a:t>If you use a long URL, you may get weird line breaks. If this happens, you can insert a space in a natural break in the URL to make it go to the next line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3959" u="none" cap="none" strike="noStrike">
                <a:solidFill>
                  <a:schemeClr val="accent1"/>
                </a:solidFill>
                <a:latin typeface="Arial"/>
                <a:ea typeface="Arial"/>
                <a:cs typeface="Arial"/>
                <a:sym typeface="Arial"/>
              </a:rPr>
              <a:t>What should it look like in MLA format?</a:t>
            </a:r>
          </a:p>
        </p:txBody>
      </p:sp>
      <p:sp>
        <p:nvSpPr>
          <p:cNvPr id="193" name="Shape 193"/>
          <p:cNvSpPr txBox="1"/>
          <p:nvPr>
            <p:ph idx="1" type="body"/>
          </p:nvPr>
        </p:nvSpPr>
        <p:spPr>
          <a:xfrm>
            <a:off x="677333" y="2160589"/>
            <a:ext cx="8596668" cy="1072286"/>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Works Cited  centered at top</a:t>
            </a:r>
          </a:p>
          <a:p>
            <a:pPr indent="-342900" lvl="0" marL="342900" marR="0" rtl="0" algn="l">
              <a:spcBef>
                <a:spcPts val="100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Entries are alphabetized</a:t>
            </a:r>
          </a:p>
          <a:p>
            <a:pPr indent="-342900" lvl="0" marL="342900" marR="0" rtl="0" algn="l">
              <a:spcBef>
                <a:spcPts val="100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Page has ½” hanging indent</a:t>
            </a:r>
          </a:p>
        </p:txBody>
      </p:sp>
      <p:pic>
        <p:nvPicPr>
          <p:cNvPr id="194" name="Shape 194"/>
          <p:cNvPicPr preferRelativeResize="0"/>
          <p:nvPr>
            <p:ph idx="2" type="body"/>
          </p:nvPr>
        </p:nvPicPr>
        <p:blipFill rotWithShape="1">
          <a:blip r:embed="rId3">
            <a:alphaModFix/>
          </a:blip>
          <a:srcRect b="14420" l="0" r="0" t="0"/>
          <a:stretch/>
        </p:blipFill>
        <p:spPr>
          <a:xfrm>
            <a:off x="677333" y="3232875"/>
            <a:ext cx="8596841" cy="3053624"/>
          </a:xfrm>
          <a:prstGeom prst="rect">
            <a:avLst/>
          </a:prstGeom>
          <a:noFill/>
          <a:ln>
            <a:noFill/>
          </a:ln>
        </p:spPr>
      </p:pic>
      <p:sp>
        <p:nvSpPr>
          <p:cNvPr id="195" name="Shape 195"/>
          <p:cNvSpPr/>
          <p:nvPr/>
        </p:nvSpPr>
        <p:spPr>
          <a:xfrm>
            <a:off x="4486275" y="4233721"/>
            <a:ext cx="271462" cy="216282"/>
          </a:xfrm>
          <a:custGeom>
            <a:pathLst>
              <a:path extrusionOk="0" h="120000" w="120000">
                <a:moveTo>
                  <a:pt x="0" y="47562"/>
                </a:moveTo>
                <a:cubicBezTo>
                  <a:pt x="1838" y="59097"/>
                  <a:pt x="7062" y="109955"/>
                  <a:pt x="18947" y="118906"/>
                </a:cubicBezTo>
                <a:cubicBezTo>
                  <a:pt x="24656" y="123205"/>
                  <a:pt x="31579" y="113622"/>
                  <a:pt x="37894" y="110980"/>
                </a:cubicBezTo>
                <a:cubicBezTo>
                  <a:pt x="69256" y="51934"/>
                  <a:pt x="28948" y="124453"/>
                  <a:pt x="69473" y="63417"/>
                </a:cubicBezTo>
                <a:cubicBezTo>
                  <a:pt x="74333" y="56097"/>
                  <a:pt x="76737" y="46372"/>
                  <a:pt x="82105" y="39635"/>
                </a:cubicBezTo>
                <a:cubicBezTo>
                  <a:pt x="87472" y="32898"/>
                  <a:pt x="95221" y="29880"/>
                  <a:pt x="101052" y="23781"/>
                </a:cubicBezTo>
                <a:cubicBezTo>
                  <a:pt x="107913" y="16604"/>
                  <a:pt x="120000" y="0"/>
                  <a:pt x="120000" y="0"/>
                </a:cubicBezTo>
              </a:path>
            </a:pathLst>
          </a:custGeom>
          <a:noFill/>
          <a:ln cap="flat" cmpd="sng" w="38100">
            <a:solidFill>
              <a:schemeClr val="accent2"/>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96" name="Shape 196"/>
          <p:cNvSpPr/>
          <p:nvPr/>
        </p:nvSpPr>
        <p:spPr>
          <a:xfrm>
            <a:off x="1609725" y="4651546"/>
            <a:ext cx="271462" cy="216282"/>
          </a:xfrm>
          <a:custGeom>
            <a:pathLst>
              <a:path extrusionOk="0" h="120000" w="120000">
                <a:moveTo>
                  <a:pt x="0" y="47562"/>
                </a:moveTo>
                <a:cubicBezTo>
                  <a:pt x="1838" y="59097"/>
                  <a:pt x="7062" y="109955"/>
                  <a:pt x="18947" y="118906"/>
                </a:cubicBezTo>
                <a:cubicBezTo>
                  <a:pt x="24656" y="123205"/>
                  <a:pt x="31579" y="113622"/>
                  <a:pt x="37894" y="110980"/>
                </a:cubicBezTo>
                <a:cubicBezTo>
                  <a:pt x="69256" y="51934"/>
                  <a:pt x="28948" y="124453"/>
                  <a:pt x="69473" y="63417"/>
                </a:cubicBezTo>
                <a:cubicBezTo>
                  <a:pt x="74333" y="56097"/>
                  <a:pt x="76737" y="46372"/>
                  <a:pt x="82105" y="39635"/>
                </a:cubicBezTo>
                <a:cubicBezTo>
                  <a:pt x="87472" y="32898"/>
                  <a:pt x="95221" y="29880"/>
                  <a:pt x="101052" y="23781"/>
                </a:cubicBezTo>
                <a:cubicBezTo>
                  <a:pt x="107913" y="16604"/>
                  <a:pt x="120000" y="0"/>
                  <a:pt x="120000" y="0"/>
                </a:cubicBezTo>
              </a:path>
            </a:pathLst>
          </a:custGeom>
          <a:noFill/>
          <a:ln cap="flat" cmpd="sng" w="38100">
            <a:solidFill>
              <a:schemeClr val="accent2"/>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97" name="Shape 197"/>
          <p:cNvSpPr/>
          <p:nvPr/>
        </p:nvSpPr>
        <p:spPr>
          <a:xfrm>
            <a:off x="2124075" y="5057633"/>
            <a:ext cx="271462" cy="216282"/>
          </a:xfrm>
          <a:custGeom>
            <a:pathLst>
              <a:path extrusionOk="0" h="120000" w="120000">
                <a:moveTo>
                  <a:pt x="0" y="47562"/>
                </a:moveTo>
                <a:cubicBezTo>
                  <a:pt x="1838" y="59097"/>
                  <a:pt x="7062" y="109955"/>
                  <a:pt x="18947" y="118906"/>
                </a:cubicBezTo>
                <a:cubicBezTo>
                  <a:pt x="24656" y="123205"/>
                  <a:pt x="31579" y="113622"/>
                  <a:pt x="37894" y="110980"/>
                </a:cubicBezTo>
                <a:cubicBezTo>
                  <a:pt x="69256" y="51934"/>
                  <a:pt x="28948" y="124453"/>
                  <a:pt x="69473" y="63417"/>
                </a:cubicBezTo>
                <a:cubicBezTo>
                  <a:pt x="74333" y="56097"/>
                  <a:pt x="76737" y="46372"/>
                  <a:pt x="82105" y="39635"/>
                </a:cubicBezTo>
                <a:cubicBezTo>
                  <a:pt x="87472" y="32898"/>
                  <a:pt x="95221" y="29880"/>
                  <a:pt x="101052" y="23781"/>
                </a:cubicBezTo>
                <a:cubicBezTo>
                  <a:pt x="107913" y="16604"/>
                  <a:pt x="120000" y="0"/>
                  <a:pt x="120000" y="0"/>
                </a:cubicBezTo>
              </a:path>
            </a:pathLst>
          </a:custGeom>
          <a:noFill/>
          <a:ln cap="flat" cmpd="sng" w="38100">
            <a:solidFill>
              <a:schemeClr val="accent2"/>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Facet">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