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97DEC5D-89E6-4C19-A6A9-373F3E3E8CC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1084E5-1522-4327-8BE6-7FF743A7FC5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DEC5D-89E6-4C19-A6A9-373F3E3E8CC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084E5-1522-4327-8BE6-7FF743A7F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DEC5D-89E6-4C19-A6A9-373F3E3E8CC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084E5-1522-4327-8BE6-7FF743A7F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DEC5D-89E6-4C19-A6A9-373F3E3E8CC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084E5-1522-4327-8BE6-7FF743A7F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97DEC5D-89E6-4C19-A6A9-373F3E3E8CC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1084E5-1522-4327-8BE6-7FF743A7FC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DEC5D-89E6-4C19-A6A9-373F3E3E8CC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1084E5-1522-4327-8BE6-7FF743A7FC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DEC5D-89E6-4C19-A6A9-373F3E3E8CC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1084E5-1522-4327-8BE6-7FF743A7F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DEC5D-89E6-4C19-A6A9-373F3E3E8CC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084E5-1522-4327-8BE6-7FF743A7FC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DEC5D-89E6-4C19-A6A9-373F3E3E8CC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084E5-1522-4327-8BE6-7FF743A7F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97DEC5D-89E6-4C19-A6A9-373F3E3E8CC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1084E5-1522-4327-8BE6-7FF743A7FC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97DEC5D-89E6-4C19-A6A9-373F3E3E8CC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1084E5-1522-4327-8BE6-7FF743A7FC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97DEC5D-89E6-4C19-A6A9-373F3E3E8CC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71084E5-1522-4327-8BE6-7FF743A7FC5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google.com/search?um=1&amp;hl=en&amp;tbm=isch&amp;q=interjection+words&amp;revid=953606022&amp;biw=1280&amp;bih=654&amp;dpr=1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imgres?um=1&amp;sa=N&amp;hl=en&amp;biw=1280&amp;bih=654&amp;tbm=isch&amp;tbnid=jIptK5m20FypSM:&amp;imgrefurl=http://w3.shorecrest.org/~Lisa_Peck/Physics/All_Projects/photojournal/shelby/shelby.html&amp;docid=ui7w6PhCCGO75M&amp;imgurl=http://w3.shorecrest.org/~Lisa_Peck/Physics/All_Projects/photojournal/shelby/straightup.gif&amp;w=469&amp;h=225&amp;ei=P-9SUq63IqWzyAHl9oDYCw&amp;zoom=1&amp;ved=1t:3588,r:28,s:0,i:182&amp;iact=rc&amp;page=2&amp;tbnh=155&amp;tbnw=324&amp;start=10&amp;ndsp=19&amp;tx=142&amp;ty=72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/imgres?hl=en&amp;biw=1280&amp;bih=654&amp;tbm=isch&amp;tbnid=E0syGV2nWOAlFM:&amp;imgrefurl=http://jimmymccarty.com/scared-less-get-out-of-the-way-reject/&amp;docid=Ao3E1U4JNMu9mM&amp;imgurl=http://jimmymccarty.com/wp-content/uploads/2012/05/rejection.jpg&amp;w=532&amp;h=426&amp;ei=B_RSUs_5CensyQGSy4GADA&amp;zoom=1&amp;ved=1t:3588,r:35,s:0,i:201&amp;iact=rc&amp;page=2&amp;tbnh=165&amp;tbnw=207&amp;start=12&amp;ndsp=24&amp;tx=88&amp;ty=54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search?um=1&amp;hl=en&amp;biw=1280&amp;bih=654&amp;tbm=isch&amp;q=pilot+eject&amp;revid=1836590291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um=1&amp;hl=en&amp;biw=1280&amp;bih=654&amp;tbm=isch&amp;tbnid=GfQBA59sjgEImM:&amp;imgrefurl=http://www.dreamstime.com/stock-photography-dejected-woman-sitting-floor-image11546522&amp;docid=3HqKms23rsg0nM&amp;imgurl=http://thumbs.dreamstime.com/z/dejected-woman-sitting-floor-11546522.jpg&amp;w=598&amp;h=900&amp;ei=ufBSUs-aHZKqyQHhrIDIBg&amp;zoom=1&amp;ved=1t:3588,r:12,s:0,i:124&amp;iact=rc&amp;page=2&amp;tbnh=184&amp;tbnw=125&amp;start=12&amp;ndsp=23&amp;tx=72&amp;ty=66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imgres?imgurl=http://i.telegraph.co.uk/multimedia/archive/01783/injection_1783541c.jpg&amp;imgrefurl=http://www.telegraph.co.uk/health/healthnews/8422306/Simple-injection-could-cure-cat-allergies.html&amp;docid=_C20EF1dpzOzUM&amp;tbnid=sGemtuKEjiN7dM&amp;w=460&amp;h=287&amp;ei=bfBSUpzpCIH88QTC94CoCg&amp;ved=0CAUQxiAwAw&amp;iact=c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search?um=1&amp;hl=en&amp;biw=1280&amp;bih=654&amp;tbm=isch&amp;q=jettison+overboard&amp;revid=16578758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hl=en&amp;biw=1280&amp;bih=654&amp;tbm=isch&amp;tbnid=2DvS-D_lQoh2rM:&amp;imgrefurl=http://www.digitaltrends.com/home-theater/roku-and-3m-partner-up-to-announce-a-wireless-mini-projector/&amp;docid=4SCTwozk0FcvUM&amp;imgurl=http://icdn6.digitaltrends.com/image/roku-3m-streaming-projector-800x600.jpg&amp;w=800&amp;h=600&amp;ei=zfNSUvS-E8GGyQGZgIHIBw&amp;zoom=1&amp;ved=1t:3588,r:32,s:0,i:191&amp;iact=rc&amp;page=3&amp;tbnh=165&amp;tbnw=167&amp;start=30&amp;ndsp=20&amp;tx=80&amp;ty=44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hl=en&amp;biw=1280&amp;bih=654&amp;tbm=isch&amp;tbnid=63bocIbjsLk0XM:&amp;imgrefurl=http://holykaw.alltop.com/science-weighs-in-on-the-sensitive-subject-of-penis-size&amp;docid=IgBtbmVmEgo5AM&amp;imgurl=http://holykaw.alltop.com/wp-content/uploads/2013/04/ruler-wikipedia-500x375.jpg&amp;w=500&amp;h=375&amp;ei=f_RSUqPkPMajrAGwxoHgAg&amp;zoom=1&amp;ved=1t:3588,r:18,s:0,i:133&amp;iact=rc&amp;page=2&amp;tbnh=163&amp;tbnw=206&amp;start=18&amp;ndsp=22&amp;tx=100&amp;ty=74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google.com/search?hl=en&amp;biw=1280&amp;bih=654&amp;tbm=isch&amp;q=trajectory+angry+birds&amp;revid=1199947175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and Latin Root Words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i="1" dirty="0" err="1" smtClean="0">
                <a:solidFill>
                  <a:schemeClr val="tx2">
                    <a:lumMod val="25000"/>
                  </a:schemeClr>
                </a:solidFill>
              </a:rPr>
              <a:t>ject</a:t>
            </a:r>
            <a:endParaRPr lang="en-US" sz="6600" i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743200" y="1107560"/>
            <a:ext cx="6151856" cy="10668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A  word </a:t>
            </a:r>
            <a:r>
              <a:rPr lang="en-US" sz="4000" i="1" dirty="0" smtClean="0">
                <a:solidFill>
                  <a:schemeClr val="accent6">
                    <a:lumMod val="50000"/>
                  </a:schemeClr>
                </a:solidFill>
              </a:rPr>
              <a:t>thrown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 into a sentence or conversation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37856" cy="10668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nterjection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Content Placeholder 5" descr="https://encrypted-tbn2.gstatic.com/images?q=tbn:ANd9GcS1SkRdO_sKnObpPXi01dA6h35kbvLdWtY0w2B9Bzt2ZYM2ZmEAx07knpgv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006" y="4191000"/>
            <a:ext cx="5410994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http://www.bimbingan.org/wp-content/uploads/2013/07/perkembangan-komik-indones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88459">
            <a:off x="710776" y="2615776"/>
            <a:ext cx="35814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980656" cy="7620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Projectile 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362200" y="1107560"/>
            <a:ext cx="6532856" cy="1066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An object thrown into the air with great force 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https://encrypted-tbn1.gstatic.com/images?q=tbn:ANd9GcQhcULiNuZkxBc7TOrD8Feiann4p7twEgrEuR8nhZjnhFuwzoMRSw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429000"/>
            <a:ext cx="4343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physicsinfootball.weebly.com/uploads/1/0/0/9/10092435/7061003_ori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90800"/>
            <a:ext cx="6143625" cy="2733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056856" cy="762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Reject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971800" y="1107560"/>
            <a:ext cx="5923256" cy="1066800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To 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throw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something out or not accept it 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https://encrypted-tbn2.gstatic.com/images?q=tbn:ANd9GcSLx8GKwYp2eXDtV4WNchDM8pRB6zy9QiLjn5Btkd8odN_uQK_fpw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047999"/>
            <a:ext cx="6553200" cy="381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s://encrypted-tbn1.gstatic.com/images?q=tbn:ANd9GcRMVG2LD6zGQUbVdPOOtPOyiHZGKy7O6hol-Jewc_RBDBKJyd9fqQ5hk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42997">
            <a:off x="381000" y="2819400"/>
            <a:ext cx="1719263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“to throw”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056856" cy="838200"/>
          </a:xfrm>
        </p:spPr>
        <p:txBody>
          <a:bodyPr/>
          <a:lstStyle/>
          <a:p>
            <a:pPr algn="l"/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eject</a:t>
            </a:r>
            <a:endParaRPr lang="en-US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To </a:t>
            </a:r>
            <a:r>
              <a:rPr lang="en-US" sz="3200" i="1" dirty="0" smtClean="0">
                <a:solidFill>
                  <a:schemeClr val="accent3">
                    <a:lumMod val="75000"/>
                  </a:schemeClr>
                </a:solidFill>
              </a:rPr>
              <a:t>throw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 out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https://encrypted-tbn3.gstatic.com/images?q=tbn:ANd9GcQK3UBguVIxTISRMycmKluKOPQsexwBdnIAGkz-1Dq5Z3IZfjmy7meOINY4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4191000"/>
            <a:ext cx="3972719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https://encrypted-tbn3.gstatic.com/images?q=tbn:ANd9GcS1mEa3Z9PE10YReQaFMyJGhZEtZ9nhDMeZb707esSBRUmjhGy2B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47" y="1402547"/>
            <a:ext cx="2514600" cy="2514601"/>
          </a:xfrm>
          <a:prstGeom prst="rect">
            <a:avLst/>
          </a:prstGeom>
          <a:noFill/>
        </p:spPr>
      </p:pic>
      <p:pic>
        <p:nvPicPr>
          <p:cNvPr id="10244" name="Picture 4" descr="http://www.avsim.com/pages/1004/soko/soko%20eject%2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2133600"/>
            <a:ext cx="5181600" cy="5097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14056" cy="7620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Dejected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107560"/>
            <a:ext cx="8209256" cy="1066800"/>
          </a:xfrm>
        </p:spPr>
        <p:txBody>
          <a:bodyPr/>
          <a:lstStyle/>
          <a:p>
            <a:r>
              <a:rPr lang="en-US" sz="3200" dirty="0" smtClean="0"/>
              <a:t>to feel sad; to feel </a:t>
            </a: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</a:rPr>
              <a:t>thrown</a:t>
            </a:r>
            <a:r>
              <a:rPr lang="en-US" sz="3200" dirty="0" smtClean="0"/>
              <a:t> down in spirit</a:t>
            </a:r>
          </a:p>
          <a:p>
            <a:endParaRPr lang="en-US" dirty="0"/>
          </a:p>
        </p:txBody>
      </p:sp>
      <p:pic>
        <p:nvPicPr>
          <p:cNvPr id="5" name="Content Placeholder 4" descr="https://encrypted-tbn1.gstatic.com/images?q=tbn:ANd9GcSZvuxP_oBkeWKSZECY7TTj17FP7LLmae-HZIjzOSM8x-fyErxGbw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923981">
            <a:off x="4498115" y="2040542"/>
            <a:ext cx="2101056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http://news.bbc.co.uk/media/images/45917000/jpg/_45917510_dejected_ap_76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133600"/>
            <a:ext cx="4648200" cy="4215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14056" cy="7620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Injection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2600" y="1107560"/>
            <a:ext cx="7142456" cy="10668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</a:rPr>
              <a:t>    a shot, </a:t>
            </a:r>
          </a:p>
          <a:p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</a:rPr>
              <a:t>to throw medication into the body </a:t>
            </a:r>
            <a:endParaRPr lang="en-US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https://encrypted-tbn0.gstatic.com/images?q=tbn:ANd9GcRU1ozJBTqnMfkrmFsOn7FH2ZSNBejltbiPel3_82sijgYf0OAtRxR16u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048001"/>
            <a:ext cx="472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http://www.4freephotos.com/images/batch/Doctor-preparing-an-injection136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88632">
            <a:off x="524616" y="2451629"/>
            <a:ext cx="3999417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14056" cy="7620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Jettison 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0" y="1107560"/>
            <a:ext cx="7371056" cy="1066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To </a:t>
            </a: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  <a:t>throw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goods overboard to lighten the load on a  boat or an airplane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https://encrypted-tbn3.gstatic.com/images?q=tbn:ANd9GcTibMAm_tqaI4eu9CQZdtKhh3QYfGGOdrtWyTR5_o2aemwj44YirI9lUnUU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22650"/>
            <a:ext cx="838200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04456" cy="762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projector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09800" y="1107560"/>
            <a:ext cx="6685256" cy="1066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A machine that 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</a:rPr>
              <a:t>throws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 an image on a wall 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https://encrypted-tbn2.gstatic.com/images?q=tbn:ANd9GcSQqLvicLhwuIzv8K6OczOY87HybEJyZYTBVlYo9sDbxc29yzJACQ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37856" cy="762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Subject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71600" y="1107560"/>
            <a:ext cx="7523456" cy="1066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To 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</a:rPr>
              <a:t>throw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 oneself under someone else’s rule or authority   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https://encrypted-tbn0.gstatic.com/images?q=tbn:ANd9GcQugj9Ivwz8StU-zIEuFH74jmCe6V-9SPXE-kZgYD5bVYAZ6LCMgQ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8431" y="3884612"/>
            <a:ext cx="5185569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gloria.walton\AppData\Local\Microsoft\Windows\Temporary Internet Files\Content.IE5\3TOPSWFM\MM900046591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799" y="2438400"/>
            <a:ext cx="3801035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3931920" cy="762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Trajectory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43000" y="1107560"/>
            <a:ext cx="7752056" cy="140704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The curved path of an object </a:t>
            </a:r>
          </a:p>
          <a:p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</a:rPr>
              <a:t>thrown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into space</a:t>
            </a:r>
            <a:endParaRPr lang="en-US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https://encrypted-tbn3.gstatic.com/images?q=tbn:ANd9GcSbxXQa7sIOSvSBGYReD5CifjWBLhu5wUKa82Y3D_ksgtGFh1q2rA8jJX5J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819401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111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Greek and Latin Root Words </vt:lpstr>
      <vt:lpstr>Ject</vt:lpstr>
      <vt:lpstr>eject</vt:lpstr>
      <vt:lpstr>Dejected</vt:lpstr>
      <vt:lpstr>Injection</vt:lpstr>
      <vt:lpstr>Jettison </vt:lpstr>
      <vt:lpstr>projector</vt:lpstr>
      <vt:lpstr>Subject</vt:lpstr>
      <vt:lpstr>Trajectory</vt:lpstr>
      <vt:lpstr>Interjection</vt:lpstr>
      <vt:lpstr>Projectile </vt:lpstr>
      <vt:lpstr>Reject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Latin Root Words</dc:title>
  <dc:creator>setup</dc:creator>
  <cp:lastModifiedBy>setup</cp:lastModifiedBy>
  <cp:revision>6</cp:revision>
  <dcterms:created xsi:type="dcterms:W3CDTF">2014-09-26T16:00:29Z</dcterms:created>
  <dcterms:modified xsi:type="dcterms:W3CDTF">2014-09-26T16:50:13Z</dcterms:modified>
</cp:coreProperties>
</file>