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3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5AE17C7-B787-4E50-994D-5E804113A1E9}" type="datetime4">
              <a:rPr lang="en-US" smtClean="0"/>
              <a:pPr/>
              <a:t>November 30, 2015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11/30/15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95D68B-21AC-438B-BECE-4F17DA129F19}" type="datetime4">
              <a:rPr lang="en-US" smtClean="0"/>
              <a:pPr/>
              <a:t>November 30, 2015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FCF-2EA5-4FF5-AF14-1CA9C8854AAB}" type="datetime4">
              <a:rPr lang="en-US" smtClean="0"/>
              <a:pPr/>
              <a:t>November 30, 2015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9E781C6-1634-4A56-B2BE-62150BE83935}" type="datetime4">
              <a:rPr lang="en-US" smtClean="0"/>
              <a:pPr/>
              <a:t>November 30, 2015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9372AC2-3C75-4F5F-A929-48958086FE36}" type="datetime4">
              <a:rPr lang="en-US" smtClean="0"/>
              <a:pPr/>
              <a:t>November 30, 2015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9CF4-4C1A-45DC-BADA-6EFF91CB9ABB}" type="datetime4">
              <a:rPr lang="en-US" smtClean="0"/>
              <a:pPr/>
              <a:t>November 30, 2015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51C0-B478-4858-ABC7-96406A1C0480}" type="datetime4">
              <a:rPr lang="en-US" smtClean="0"/>
              <a:pPr/>
              <a:t>November 30,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867641A-9D94-4BD6-862F-F651067079BC}" type="datetime4">
              <a:rPr lang="en-US" smtClean="0"/>
              <a:pPr/>
              <a:t>November 30, 2015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D74F0C02-0EF4-4745-9D82-E8D3F59464E3}" type="datetime4">
              <a:rPr lang="en-US" smtClean="0"/>
              <a:pPr/>
              <a:t>November 30, 2015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87367800-479D-41B0-B3F2-2DCE95BA1381}" type="datetime4">
              <a:rPr lang="en-US" smtClean="0"/>
              <a:pPr/>
              <a:t>November 30,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hf sldNum="0" hdr="0" ftr="0" dt="0"/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Relationship Id="rId3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 smtClean="0"/>
              <a:t>send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Vocabulary:  </a:t>
            </a:r>
            <a:r>
              <a:rPr lang="en-US" sz="2000" dirty="0">
                <a:solidFill>
                  <a:srgbClr val="FF0000"/>
                </a:solidFill>
              </a:rPr>
              <a:t/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miss, </a:t>
            </a:r>
            <a:r>
              <a:rPr lang="en-US" sz="2000" dirty="0" err="1" smtClean="0">
                <a:solidFill>
                  <a:srgbClr val="FF0000"/>
                </a:solidFill>
              </a:rPr>
              <a:t>mit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369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 </a:t>
            </a:r>
            <a:r>
              <a:rPr lang="en-US" sz="2800" dirty="0" smtClean="0">
                <a:solidFill>
                  <a:srgbClr val="FF0000"/>
                </a:solidFill>
              </a:rPr>
              <a:t>give in </a:t>
            </a:r>
            <a:r>
              <a:rPr lang="en-US" sz="2800" dirty="0" smtClean="0"/>
              <a:t>to someone else’s power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submit</a:t>
            </a:r>
            <a:endParaRPr lang="en-US" sz="2800" dirty="0"/>
          </a:p>
        </p:txBody>
      </p:sp>
      <p:pic>
        <p:nvPicPr>
          <p:cNvPr id="4" name="Picture 3" descr="images-3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22" y="3708400"/>
            <a:ext cx="40894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709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To send </a:t>
            </a:r>
            <a:r>
              <a:rPr lang="en-US" sz="2800" dirty="0" smtClean="0"/>
              <a:t>something across places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transmit</a:t>
            </a:r>
            <a:endParaRPr lang="en-US" sz="2800" dirty="0"/>
          </a:p>
        </p:txBody>
      </p:sp>
      <p:pic>
        <p:nvPicPr>
          <p:cNvPr id="4" name="Picture 3" descr="images-3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38500"/>
            <a:ext cx="2857500" cy="2857500"/>
          </a:xfrm>
          <a:prstGeom prst="rect">
            <a:avLst/>
          </a:prstGeom>
        </p:spPr>
      </p:pic>
      <p:pic>
        <p:nvPicPr>
          <p:cNvPr id="5" name="Picture 4" descr="images-3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72075">
            <a:off x="4191000" y="3962400"/>
            <a:ext cx="38100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781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To send </a:t>
            </a:r>
            <a:r>
              <a:rPr lang="en-US" sz="2800" dirty="0" smtClean="0"/>
              <a:t>someone in;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o allow someone to enter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admit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2131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To send </a:t>
            </a:r>
            <a:r>
              <a:rPr lang="en-US" sz="2800" dirty="0" smtClean="0"/>
              <a:t>someone out;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o let someone leave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dismiss</a:t>
            </a:r>
            <a:endParaRPr lang="en-US" sz="2800" dirty="0"/>
          </a:p>
        </p:txBody>
      </p:sp>
      <p:pic>
        <p:nvPicPr>
          <p:cNvPr id="4" name="Picture 3" descr="images-2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54300"/>
            <a:ext cx="2362200" cy="344170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650" y="3771900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405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To send out </a:t>
            </a:r>
            <a:r>
              <a:rPr lang="en-US" sz="2800" dirty="0" smtClean="0"/>
              <a:t>or give off</a:t>
            </a:r>
          </a:p>
          <a:p>
            <a:r>
              <a:rPr lang="en-US" sz="2800" dirty="0" smtClean="0"/>
              <a:t>(such as an odor)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emit</a:t>
            </a:r>
            <a:endParaRPr lang="en-US" sz="2800" dirty="0"/>
          </a:p>
        </p:txBody>
      </p:sp>
      <p:pic>
        <p:nvPicPr>
          <p:cNvPr id="5" name="Picture 4" descr="images-2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746500"/>
            <a:ext cx="3467100" cy="2349500"/>
          </a:xfrm>
          <a:prstGeom prst="rect">
            <a:avLst/>
          </a:prstGeom>
        </p:spPr>
      </p:pic>
      <p:pic>
        <p:nvPicPr>
          <p:cNvPr id="6" name="Picture 5" descr="images-2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923" y="3162300"/>
            <a:ext cx="276860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170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break between acts of a play or performance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intermission</a:t>
            </a:r>
            <a:endParaRPr lang="en-US" sz="2800" dirty="0"/>
          </a:p>
        </p:txBody>
      </p:sp>
      <p:pic>
        <p:nvPicPr>
          <p:cNvPr id="4" name="Picture 3" descr="images-2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619500"/>
            <a:ext cx="3276600" cy="2476500"/>
          </a:xfrm>
          <a:prstGeom prst="rect">
            <a:avLst/>
          </a:prstGeom>
        </p:spPr>
      </p:pic>
      <p:pic>
        <p:nvPicPr>
          <p:cNvPr id="5" name="Picture 4" descr="images-24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50" y="3429000"/>
            <a:ext cx="39497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35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weapon designed </a:t>
            </a:r>
            <a:r>
              <a:rPr lang="en-US" sz="2800" b="1" dirty="0" smtClean="0">
                <a:solidFill>
                  <a:srgbClr val="FF0000"/>
                </a:solidFill>
              </a:rPr>
              <a:t>to be sent </a:t>
            </a:r>
          </a:p>
          <a:p>
            <a:r>
              <a:rPr lang="en-US" sz="2800" dirty="0" smtClean="0"/>
              <a:t>in the direction of a  target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missile</a:t>
            </a:r>
            <a:endParaRPr lang="en-US" sz="2800" dirty="0"/>
          </a:p>
        </p:txBody>
      </p:sp>
      <p:pic>
        <p:nvPicPr>
          <p:cNvPr id="4" name="Picture 3" descr="images-27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50" y="3771900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985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special duty or function which 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 person or group is </a:t>
            </a:r>
            <a:r>
              <a:rPr lang="en-US" sz="2800" b="1" dirty="0" smtClean="0">
                <a:solidFill>
                  <a:srgbClr val="FF0000"/>
                </a:solidFill>
              </a:rPr>
              <a:t>sent out </a:t>
            </a:r>
            <a:r>
              <a:rPr lang="en-US" sz="2800" dirty="0" smtClean="0"/>
              <a:t>to do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mission</a:t>
            </a:r>
            <a:endParaRPr lang="en-US" sz="2800" dirty="0"/>
          </a:p>
        </p:txBody>
      </p:sp>
      <p:pic>
        <p:nvPicPr>
          <p:cNvPr id="4" name="Picture 3" descr="images-30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318000"/>
            <a:ext cx="4572000" cy="1778000"/>
          </a:xfrm>
          <a:prstGeom prst="rect">
            <a:avLst/>
          </a:prstGeom>
        </p:spPr>
      </p:pic>
      <p:pic>
        <p:nvPicPr>
          <p:cNvPr id="5" name="Picture 4" descr="images-29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100" y="3422650"/>
            <a:ext cx="2870200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383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leave out; to not </a:t>
            </a:r>
            <a:r>
              <a:rPr lang="en-US" sz="2800" b="1" dirty="0" smtClean="0">
                <a:solidFill>
                  <a:srgbClr val="FF0000"/>
                </a:solidFill>
              </a:rPr>
              <a:t>send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omit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9872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To send </a:t>
            </a:r>
            <a:r>
              <a:rPr lang="en-US" sz="2800" dirty="0" smtClean="0"/>
              <a:t>back</a:t>
            </a:r>
          </a:p>
          <a:p>
            <a:r>
              <a:rPr lang="en-US" sz="2800" dirty="0" smtClean="0"/>
              <a:t>(usually related to paying bills)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remit</a:t>
            </a:r>
            <a:endParaRPr lang="en-US" sz="2800" dirty="0"/>
          </a:p>
        </p:txBody>
      </p:sp>
      <p:pic>
        <p:nvPicPr>
          <p:cNvPr id="4" name="Picture 3" descr="images-3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229100"/>
            <a:ext cx="3225800" cy="1612900"/>
          </a:xfrm>
          <a:prstGeom prst="rect">
            <a:avLst/>
          </a:prstGeom>
        </p:spPr>
      </p:pic>
      <p:pic>
        <p:nvPicPr>
          <p:cNvPr id="5" name="Picture 4" descr="images-3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578" y="3797300"/>
            <a:ext cx="396240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188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 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Tie.thmx</Template>
  <TotalTime>260</TotalTime>
  <Words>107</Words>
  <Application>Microsoft Macintosh PowerPoint</Application>
  <PresentationFormat>On-screen Show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Black Tie</vt:lpstr>
      <vt:lpstr> Vocabulary:   miss, mit</vt:lpstr>
      <vt:lpstr>admit</vt:lpstr>
      <vt:lpstr>dismiss</vt:lpstr>
      <vt:lpstr>emit</vt:lpstr>
      <vt:lpstr>intermission</vt:lpstr>
      <vt:lpstr>missile</vt:lpstr>
      <vt:lpstr>mission</vt:lpstr>
      <vt:lpstr>omit</vt:lpstr>
      <vt:lpstr>remit</vt:lpstr>
      <vt:lpstr>submit</vt:lpstr>
      <vt:lpstr>transmit</vt:lpstr>
    </vt:vector>
  </TitlesOfParts>
  <Company>buford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Vocabulary:  miss, mit </dc:title>
  <dc:creator>Gloria Walton</dc:creator>
  <cp:lastModifiedBy>Gloria Walton</cp:lastModifiedBy>
  <cp:revision>10</cp:revision>
  <dcterms:created xsi:type="dcterms:W3CDTF">2015-11-30T12:39:19Z</dcterms:created>
  <dcterms:modified xsi:type="dcterms:W3CDTF">2015-11-30T16:59:52Z</dcterms:modified>
</cp:coreProperties>
</file>