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A350FD-272C-4A32-94A9-34B27079E16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A78CBF-4904-43F9-B4D2-7D530CFC7B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Vocabulary:   Greek and Latin Root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b="1" i="1" dirty="0" err="1" smtClean="0">
                <a:solidFill>
                  <a:srgbClr val="FF0000"/>
                </a:solidFill>
              </a:rPr>
              <a:t>s</a:t>
            </a:r>
            <a:r>
              <a:rPr lang="en-US" sz="5400" b="1" i="1" dirty="0" err="1" smtClean="0">
                <a:solidFill>
                  <a:srgbClr val="FF0000"/>
                </a:solidFill>
              </a:rPr>
              <a:t>crib</a:t>
            </a:r>
            <a:r>
              <a:rPr lang="en-US" sz="5400" b="1" i="1" dirty="0" smtClean="0">
                <a:solidFill>
                  <a:srgbClr val="FF0000"/>
                </a:solidFill>
              </a:rPr>
              <a:t>, script </a:t>
            </a:r>
            <a:r>
              <a:rPr lang="en-US" sz="5400" dirty="0" smtClean="0">
                <a:solidFill>
                  <a:srgbClr val="0070C0"/>
                </a:solidFill>
              </a:rPr>
              <a:t>meaning</a:t>
            </a:r>
            <a:r>
              <a:rPr lang="en-US" sz="5400" b="1" i="1" dirty="0" smtClean="0">
                <a:solidFill>
                  <a:srgbClr val="FF0000"/>
                </a:solidFill>
              </a:rPr>
              <a:t> “to write”   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transcribe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write down or record;</a:t>
            </a:r>
          </a:p>
          <a:p>
            <a:r>
              <a:rPr lang="en-US" sz="4800" dirty="0" smtClean="0"/>
              <a:t>To translate</a:t>
            </a:r>
            <a:endParaRPr lang="en-US" sz="4800" dirty="0"/>
          </a:p>
        </p:txBody>
      </p:sp>
      <p:pic>
        <p:nvPicPr>
          <p:cNvPr id="9223" name="Picture 7" descr="C:\Users\gloria.walton\AppData\Local\Microsoft\Windows\Temporary Internet Files\Content.IE5\EBRETDW2\MC9002919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971800"/>
            <a:ext cx="2243871" cy="2374900"/>
          </a:xfrm>
          <a:prstGeom prst="rect">
            <a:avLst/>
          </a:prstGeom>
          <a:noFill/>
        </p:spPr>
      </p:pic>
      <p:pic>
        <p:nvPicPr>
          <p:cNvPr id="9224" name="Picture 8" descr="C:\Users\gloria.walton\AppData\Local\Microsoft\Windows\Temporary Internet Files\Content.IE5\S8V9CTQL\MC900048680[2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1314" y="2362200"/>
            <a:ext cx="3015186" cy="26282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prescription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piece of paper written by a doctor that lets you get medicine at the pharmacy</a:t>
            </a:r>
            <a:endParaRPr lang="en-US" sz="4000" dirty="0"/>
          </a:p>
        </p:txBody>
      </p:sp>
      <p:pic>
        <p:nvPicPr>
          <p:cNvPr id="10242" name="Picture 2" descr="C:\Users\gloria.walton\AppData\Local\Microsoft\Windows\Temporary Internet Files\Content.IE5\S8V9CTQL\MC90038394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9400"/>
            <a:ext cx="1584325" cy="1817687"/>
          </a:xfrm>
          <a:prstGeom prst="rect">
            <a:avLst/>
          </a:prstGeom>
          <a:noFill/>
        </p:spPr>
      </p:pic>
      <p:pic>
        <p:nvPicPr>
          <p:cNvPr id="10243" name="Picture 3" descr="C:\Users\gloria.walton\AppData\Local\Microsoft\Windows\Temporary Internet Files\Content.IE5\XQ1ZC2C4\MP90032109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90800"/>
            <a:ext cx="3429000" cy="2446734"/>
          </a:xfrm>
          <a:prstGeom prst="rect">
            <a:avLst/>
          </a:prstGeom>
          <a:noFill/>
        </p:spPr>
      </p:pic>
      <p:pic>
        <p:nvPicPr>
          <p:cNvPr id="10244" name="Picture 4" descr="C:\Users\gloria.walton\AppData\Local\Microsoft\Windows\Temporary Internet Files\Content.IE5\BHW6GE7F\MP900321045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47149">
            <a:off x="2971800" y="2819400"/>
            <a:ext cx="1422797" cy="199399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scribe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person who writes things down</a:t>
            </a:r>
            <a:endParaRPr lang="en-US" sz="4800" dirty="0"/>
          </a:p>
        </p:txBody>
      </p:sp>
      <p:pic>
        <p:nvPicPr>
          <p:cNvPr id="2050" name="Picture 2" descr="C:\Users\gloria.walton\AppData\Local\Microsoft\Windows\Temporary Internet Files\Content.IE5\XQ1ZC2C4\MC9003243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3027362"/>
            <a:ext cx="2886075" cy="2795805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362200"/>
            <a:ext cx="2667000" cy="2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scribble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Sloppy writing that is hard to read</a:t>
            </a:r>
            <a:endParaRPr lang="en-US" sz="4800" dirty="0"/>
          </a:p>
        </p:txBody>
      </p:sp>
      <p:pic>
        <p:nvPicPr>
          <p:cNvPr id="3074" name="Picture 2" descr="C:\Users\gloria.walton\AppData\Local\Microsoft\Windows\Temporary Internet Files\Content.IE5\EBRETDW2\MC9000886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5674" y="2886075"/>
            <a:ext cx="3235325" cy="26704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describe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say or write down how something or someone looks;</a:t>
            </a:r>
          </a:p>
          <a:p>
            <a:r>
              <a:rPr lang="en-US" sz="4400" dirty="0" smtClean="0"/>
              <a:t>To use adjectives in writing</a:t>
            </a:r>
            <a:endParaRPr lang="en-US" sz="4400" dirty="0"/>
          </a:p>
        </p:txBody>
      </p:sp>
      <p:pic>
        <p:nvPicPr>
          <p:cNvPr id="4098" name="Picture 2" descr="C:\Users\gloria.walton\AppData\Local\Microsoft\Windows\Temporary Internet Files\Content.IE5\XQ1ZC2C4\MP90025554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352800"/>
            <a:ext cx="3657600" cy="2444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manuscript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piece of writing;</a:t>
            </a:r>
          </a:p>
          <a:p>
            <a:r>
              <a:rPr lang="en-US" sz="4800" dirty="0" smtClean="0"/>
              <a:t>A book</a:t>
            </a:r>
            <a:endParaRPr lang="en-US" sz="4800" dirty="0"/>
          </a:p>
        </p:txBody>
      </p:sp>
      <p:pic>
        <p:nvPicPr>
          <p:cNvPr id="5123" name="Picture 3" descr="C:\Users\gloria.walton\AppData\Local\Microsoft\Windows\Temporary Internet Files\Content.IE5\S8V9CTQL\MC90043981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0"/>
            <a:ext cx="2743200" cy="2743200"/>
          </a:xfrm>
          <a:prstGeom prst="rect">
            <a:avLst/>
          </a:prstGeom>
          <a:noFill/>
        </p:spPr>
      </p:pic>
      <p:pic>
        <p:nvPicPr>
          <p:cNvPr id="5126" name="Picture 6" descr="C:\Users\gloria.walton\AppData\Local\Microsoft\Windows\Temporary Internet Files\Content.IE5\BHW6GE7F\MC90035607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5900" y="2601913"/>
            <a:ext cx="1804988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inscription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short dedication written in a book or engraved on something, such as a coin or monument</a:t>
            </a:r>
            <a:endParaRPr lang="en-US" sz="4000" dirty="0"/>
          </a:p>
        </p:txBody>
      </p:sp>
      <p:pic>
        <p:nvPicPr>
          <p:cNvPr id="1027" name="Picture 3" descr="C:\Users\gloria.walton\AppData\Local\Microsoft\Windows\Temporary Internet Files\Content.IE5\S8V9CTQL\MC9002351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800"/>
            <a:ext cx="4810307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script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set of papers with writing that will be read and acted out</a:t>
            </a:r>
            <a:endParaRPr lang="en-US" sz="4800" dirty="0"/>
          </a:p>
        </p:txBody>
      </p:sp>
      <p:pic>
        <p:nvPicPr>
          <p:cNvPr id="6147" name="Picture 3" descr="C:\Users\gloria.walton\AppData\Local\Microsoft\Windows\Temporary Internet Files\Content.IE5\XQ1ZC2C4\MC90031023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0863" y="3095625"/>
            <a:ext cx="1365250" cy="1854200"/>
          </a:xfrm>
          <a:prstGeom prst="rect">
            <a:avLst/>
          </a:prstGeom>
          <a:noFill/>
        </p:spPr>
      </p:pic>
      <p:pic>
        <p:nvPicPr>
          <p:cNvPr id="6148" name="Picture 4" descr="C:\Users\gloria.walton\AppData\Local\Microsoft\Windows\Temporary Internet Files\Content.IE5\BHW6GE7F\MC90003928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3740150"/>
            <a:ext cx="1911350" cy="1831975"/>
          </a:xfrm>
          <a:prstGeom prst="rect">
            <a:avLst/>
          </a:prstGeom>
          <a:noFill/>
        </p:spPr>
      </p:pic>
      <p:pic>
        <p:nvPicPr>
          <p:cNvPr id="6152" name="Picture 8" descr="C:\Users\gloria.walton\AppData\Local\Microsoft\Windows\Temporary Internet Files\Content.IE5\XQ1ZC2C4\MC90033810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124200"/>
            <a:ext cx="2286000" cy="27418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subscription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written agreement to buy and read a magazine or newspaper for a set period of time</a:t>
            </a:r>
            <a:endParaRPr lang="en-US" sz="4800" dirty="0"/>
          </a:p>
        </p:txBody>
      </p:sp>
      <p:pic>
        <p:nvPicPr>
          <p:cNvPr id="7170" name="Picture 2" descr="C:\Users\gloria.walton\AppData\Local\Microsoft\Windows\Temporary Internet Files\Content.IE5\S8V9CTQL\MC9000600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975" y="4032250"/>
            <a:ext cx="1827213" cy="773113"/>
          </a:xfrm>
          <a:prstGeom prst="rect">
            <a:avLst/>
          </a:prstGeom>
          <a:noFill/>
        </p:spPr>
      </p:pic>
      <p:pic>
        <p:nvPicPr>
          <p:cNvPr id="7171" name="Picture 3" descr="C:\Users\gloria.walton\AppData\Local\Microsoft\Windows\Temporary Internet Files\Content.IE5\XQ1ZC2C4\MC90037106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8250" y="3521075"/>
            <a:ext cx="1898650" cy="1670050"/>
          </a:xfrm>
          <a:prstGeom prst="rect">
            <a:avLst/>
          </a:prstGeom>
          <a:noFill/>
        </p:spPr>
      </p:pic>
      <p:pic>
        <p:nvPicPr>
          <p:cNvPr id="7172" name="Picture 4" descr="C:\Users\gloria.walton\AppData\Local\Microsoft\Windows\Temporary Internet Files\Content.IE5\BHW6GE7F\MC900433938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4290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postscript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P.S.</a:t>
            </a:r>
          </a:p>
          <a:p>
            <a:r>
              <a:rPr lang="en-US" sz="4800" dirty="0" smtClean="0"/>
              <a:t>A short bit of writing added after a </a:t>
            </a:r>
          </a:p>
          <a:p>
            <a:pPr>
              <a:buNone/>
            </a:pPr>
            <a:r>
              <a:rPr lang="en-US" sz="4800" dirty="0" smtClean="0"/>
              <a:t>letter is finished</a:t>
            </a:r>
            <a:endParaRPr lang="en-US" sz="4800" dirty="0"/>
          </a:p>
        </p:txBody>
      </p:sp>
      <p:pic>
        <p:nvPicPr>
          <p:cNvPr id="8196" name="Picture 4" descr="C:\Users\gloria.walton\AppData\Local\Microsoft\Windows\Temporary Internet Files\Content.IE5\BHW6GE7F\MP9004225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14600"/>
            <a:ext cx="3123530" cy="39053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146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Vocabulary:   Greek and Latin Root Words</vt:lpstr>
      <vt:lpstr>scribe</vt:lpstr>
      <vt:lpstr>scribble</vt:lpstr>
      <vt:lpstr>describe</vt:lpstr>
      <vt:lpstr>manuscript</vt:lpstr>
      <vt:lpstr>inscription</vt:lpstr>
      <vt:lpstr>script</vt:lpstr>
      <vt:lpstr>subscription</vt:lpstr>
      <vt:lpstr>postscript</vt:lpstr>
      <vt:lpstr>transcribe</vt:lpstr>
      <vt:lpstr>prescription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Vocabulary:   Greek and Latin Root Words</dc:title>
  <dc:creator>setup</dc:creator>
  <cp:lastModifiedBy>setup</cp:lastModifiedBy>
  <cp:revision>11</cp:revision>
  <dcterms:created xsi:type="dcterms:W3CDTF">2013-12-02T12:30:21Z</dcterms:created>
  <dcterms:modified xsi:type="dcterms:W3CDTF">2013-12-02T13:49:32Z</dcterms:modified>
</cp:coreProperties>
</file>